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28"/>
  </p:notesMasterIdLst>
  <p:sldIdLst>
    <p:sldId id="261" r:id="rId2"/>
    <p:sldId id="295" r:id="rId3"/>
    <p:sldId id="288" r:id="rId4"/>
    <p:sldId id="267" r:id="rId5"/>
    <p:sldId id="292" r:id="rId6"/>
    <p:sldId id="293" r:id="rId7"/>
    <p:sldId id="294" r:id="rId8"/>
    <p:sldId id="296" r:id="rId9"/>
    <p:sldId id="297" r:id="rId10"/>
    <p:sldId id="298" r:id="rId11"/>
    <p:sldId id="299" r:id="rId12"/>
    <p:sldId id="301" r:id="rId13"/>
    <p:sldId id="302" r:id="rId14"/>
    <p:sldId id="303" r:id="rId15"/>
    <p:sldId id="300" r:id="rId16"/>
    <p:sldId id="304" r:id="rId17"/>
    <p:sldId id="305" r:id="rId18"/>
    <p:sldId id="306" r:id="rId19"/>
    <p:sldId id="307" r:id="rId20"/>
    <p:sldId id="310" r:id="rId21"/>
    <p:sldId id="309" r:id="rId22"/>
    <p:sldId id="311" r:id="rId23"/>
    <p:sldId id="312" r:id="rId24"/>
    <p:sldId id="259" r:id="rId25"/>
    <p:sldId id="260" r:id="rId26"/>
    <p:sldId id="26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3D8C0-D9C2-43D0-BAEC-CFD6C7B9765C}" v="628" dt="2024-06-18T18:48:12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7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4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mak Congress, Didem" userId="ba12ee2f-ae44-4c2e-a444-25f6ba8f1065" providerId="ADAL" clId="{E4C02AB6-C5EF-A743-921A-B85343C2AAE0}"/>
    <pc:docChg chg="undo custSel addSld delSld modSld sldOrd">
      <pc:chgData name="Yamak Congress, Didem" userId="ba12ee2f-ae44-4c2e-a444-25f6ba8f1065" providerId="ADAL" clId="{E4C02AB6-C5EF-A743-921A-B85343C2AAE0}" dt="2023-06-27T16:01:51.770" v="445" actId="20577"/>
      <pc:docMkLst>
        <pc:docMk/>
      </pc:docMkLst>
      <pc:sldChg chg="modSp mod">
        <pc:chgData name="Yamak Congress, Didem" userId="ba12ee2f-ae44-4c2e-a444-25f6ba8f1065" providerId="ADAL" clId="{E4C02AB6-C5EF-A743-921A-B85343C2AAE0}" dt="2023-06-16T20:06:11.770" v="169" actId="20577"/>
        <pc:sldMkLst>
          <pc:docMk/>
          <pc:sldMk cId="962197414" sldId="257"/>
        </pc:sldMkLst>
        <pc:spChg chg="mod">
          <ac:chgData name="Yamak Congress, Didem" userId="ba12ee2f-ae44-4c2e-a444-25f6ba8f1065" providerId="ADAL" clId="{E4C02AB6-C5EF-A743-921A-B85343C2AAE0}" dt="2023-06-16T20:06:11.770" v="169" actId="20577"/>
          <ac:spMkLst>
            <pc:docMk/>
            <pc:sldMk cId="962197414" sldId="257"/>
            <ac:spMk id="3" creationId="{034A677C-3327-2AEF-370C-2524B0F92DAE}"/>
          </ac:spMkLst>
        </pc:spChg>
      </pc:sldChg>
      <pc:sldChg chg="modSp mod">
        <pc:chgData name="Yamak Congress, Didem" userId="ba12ee2f-ae44-4c2e-a444-25f6ba8f1065" providerId="ADAL" clId="{E4C02AB6-C5EF-A743-921A-B85343C2AAE0}" dt="2023-06-16T20:05:48.424" v="159" actId="20577"/>
        <pc:sldMkLst>
          <pc:docMk/>
          <pc:sldMk cId="3258398411" sldId="258"/>
        </pc:sldMkLst>
        <pc:spChg chg="mod">
          <ac:chgData name="Yamak Congress, Didem" userId="ba12ee2f-ae44-4c2e-a444-25f6ba8f1065" providerId="ADAL" clId="{E4C02AB6-C5EF-A743-921A-B85343C2AAE0}" dt="2023-06-16T20:05:48.424" v="159" actId="20577"/>
          <ac:spMkLst>
            <pc:docMk/>
            <pc:sldMk cId="3258398411" sldId="258"/>
            <ac:spMk id="3" creationId="{214D968E-242A-0A8D-B7E0-3AC9DE58D285}"/>
          </ac:spMkLst>
        </pc:spChg>
      </pc:sldChg>
      <pc:sldChg chg="modSp mod">
        <pc:chgData name="Yamak Congress, Didem" userId="ba12ee2f-ae44-4c2e-a444-25f6ba8f1065" providerId="ADAL" clId="{E4C02AB6-C5EF-A743-921A-B85343C2AAE0}" dt="2023-06-27T16:00:32.280" v="394" actId="20577"/>
        <pc:sldMkLst>
          <pc:docMk/>
          <pc:sldMk cId="687836276" sldId="259"/>
        </pc:sldMkLst>
        <pc:spChg chg="mod">
          <ac:chgData name="Yamak Congress, Didem" userId="ba12ee2f-ae44-4c2e-a444-25f6ba8f1065" providerId="ADAL" clId="{E4C02AB6-C5EF-A743-921A-B85343C2AAE0}" dt="2023-06-27T16:00:09.536" v="343" actId="20577"/>
          <ac:spMkLst>
            <pc:docMk/>
            <pc:sldMk cId="687836276" sldId="259"/>
            <ac:spMk id="2" creationId="{A7A63A24-D55B-DA48-5330-59BCEA89954D}"/>
          </ac:spMkLst>
        </pc:spChg>
        <pc:spChg chg="mod">
          <ac:chgData name="Yamak Congress, Didem" userId="ba12ee2f-ae44-4c2e-a444-25f6ba8f1065" providerId="ADAL" clId="{E4C02AB6-C5EF-A743-921A-B85343C2AAE0}" dt="2023-06-27T16:00:32.280" v="394" actId="20577"/>
          <ac:spMkLst>
            <pc:docMk/>
            <pc:sldMk cId="687836276" sldId="259"/>
            <ac:spMk id="3" creationId="{44CE0112-9431-4320-AAFD-B19229B5F891}"/>
          </ac:spMkLst>
        </pc:spChg>
      </pc:sldChg>
      <pc:sldChg chg="modSp mod">
        <pc:chgData name="Yamak Congress, Didem" userId="ba12ee2f-ae44-4c2e-a444-25f6ba8f1065" providerId="ADAL" clId="{E4C02AB6-C5EF-A743-921A-B85343C2AAE0}" dt="2023-06-16T20:09:08.403" v="323" actId="20577"/>
        <pc:sldMkLst>
          <pc:docMk/>
          <pc:sldMk cId="4132292267" sldId="260"/>
        </pc:sldMkLst>
        <pc:spChg chg="mod">
          <ac:chgData name="Yamak Congress, Didem" userId="ba12ee2f-ae44-4c2e-a444-25f6ba8f1065" providerId="ADAL" clId="{E4C02AB6-C5EF-A743-921A-B85343C2AAE0}" dt="2023-06-16T20:09:08.403" v="323" actId="20577"/>
          <ac:spMkLst>
            <pc:docMk/>
            <pc:sldMk cId="4132292267" sldId="260"/>
            <ac:spMk id="3" creationId="{8E67A3B2-1967-1296-DE8C-B630FBC41376}"/>
          </ac:spMkLst>
        </pc:spChg>
      </pc:sldChg>
      <pc:sldChg chg="modSp mod">
        <pc:chgData name="Yamak Congress, Didem" userId="ba12ee2f-ae44-4c2e-a444-25f6ba8f1065" providerId="ADAL" clId="{E4C02AB6-C5EF-A743-921A-B85343C2AAE0}" dt="2023-06-16T20:03:59.154" v="15" actId="20577"/>
        <pc:sldMkLst>
          <pc:docMk/>
          <pc:sldMk cId="2342784101" sldId="261"/>
        </pc:sldMkLst>
        <pc:spChg chg="mod">
          <ac:chgData name="Yamak Congress, Didem" userId="ba12ee2f-ae44-4c2e-a444-25f6ba8f1065" providerId="ADAL" clId="{E4C02AB6-C5EF-A743-921A-B85343C2AAE0}" dt="2023-06-16T20:03:59.154" v="15" actId="20577"/>
          <ac:spMkLst>
            <pc:docMk/>
            <pc:sldMk cId="2342784101" sldId="261"/>
            <ac:spMk id="3" creationId="{6C0D30E2-0B28-DC7D-1336-A92216479D2B}"/>
          </ac:spMkLst>
        </pc:spChg>
      </pc:sldChg>
      <pc:sldChg chg="modSp mod ord">
        <pc:chgData name="Yamak Congress, Didem" userId="ba12ee2f-ae44-4c2e-a444-25f6ba8f1065" providerId="ADAL" clId="{E4C02AB6-C5EF-A743-921A-B85343C2AAE0}" dt="2023-06-16T20:10:00.958" v="327" actId="20577"/>
        <pc:sldMkLst>
          <pc:docMk/>
          <pc:sldMk cId="3283449465" sldId="264"/>
        </pc:sldMkLst>
        <pc:spChg chg="mod">
          <ac:chgData name="Yamak Congress, Didem" userId="ba12ee2f-ae44-4c2e-a444-25f6ba8f1065" providerId="ADAL" clId="{E4C02AB6-C5EF-A743-921A-B85343C2AAE0}" dt="2023-06-16T20:09:31.714" v="324" actId="313"/>
          <ac:spMkLst>
            <pc:docMk/>
            <pc:sldMk cId="3283449465" sldId="264"/>
            <ac:spMk id="2" creationId="{2F224975-7ABD-C587-5784-B1DDA7850155}"/>
          </ac:spMkLst>
        </pc:spChg>
        <pc:spChg chg="mod">
          <ac:chgData name="Yamak Congress, Didem" userId="ba12ee2f-ae44-4c2e-a444-25f6ba8f1065" providerId="ADAL" clId="{E4C02AB6-C5EF-A743-921A-B85343C2AAE0}" dt="2023-06-16T20:10:00.958" v="327" actId="20577"/>
          <ac:spMkLst>
            <pc:docMk/>
            <pc:sldMk cId="3283449465" sldId="264"/>
            <ac:spMk id="3" creationId="{8E67A3B2-1967-1296-DE8C-B630FBC41376}"/>
          </ac:spMkLst>
        </pc:spChg>
      </pc:sldChg>
      <pc:sldChg chg="new del">
        <pc:chgData name="Yamak Congress, Didem" userId="ba12ee2f-ae44-4c2e-a444-25f6ba8f1065" providerId="ADAL" clId="{E4C02AB6-C5EF-A743-921A-B85343C2AAE0}" dt="2023-06-27T16:01:18.305" v="397" actId="2696"/>
        <pc:sldMkLst>
          <pc:docMk/>
          <pc:sldMk cId="2689675027" sldId="265"/>
        </pc:sldMkLst>
      </pc:sldChg>
      <pc:sldChg chg="modSp add mod">
        <pc:chgData name="Yamak Congress, Didem" userId="ba12ee2f-ae44-4c2e-a444-25f6ba8f1065" providerId="ADAL" clId="{E4C02AB6-C5EF-A743-921A-B85343C2AAE0}" dt="2023-06-27T16:01:51.770" v="445" actId="20577"/>
        <pc:sldMkLst>
          <pc:docMk/>
          <pc:sldMk cId="835196425" sldId="266"/>
        </pc:sldMkLst>
        <pc:spChg chg="mod">
          <ac:chgData name="Yamak Congress, Didem" userId="ba12ee2f-ae44-4c2e-a444-25f6ba8f1065" providerId="ADAL" clId="{E4C02AB6-C5EF-A743-921A-B85343C2AAE0}" dt="2023-06-27T16:01:22.650" v="407" actId="20577"/>
          <ac:spMkLst>
            <pc:docMk/>
            <pc:sldMk cId="835196425" sldId="266"/>
            <ac:spMk id="2" creationId="{2F224975-7ABD-C587-5784-B1DDA7850155}"/>
          </ac:spMkLst>
        </pc:spChg>
        <pc:spChg chg="mod">
          <ac:chgData name="Yamak Congress, Didem" userId="ba12ee2f-ae44-4c2e-a444-25f6ba8f1065" providerId="ADAL" clId="{E4C02AB6-C5EF-A743-921A-B85343C2AAE0}" dt="2023-06-27T16:01:51.770" v="445" actId="20577"/>
          <ac:spMkLst>
            <pc:docMk/>
            <pc:sldMk cId="835196425" sldId="266"/>
            <ac:spMk id="3" creationId="{8E67A3B2-1967-1296-DE8C-B630FBC41376}"/>
          </ac:spMkLst>
        </pc:spChg>
      </pc:sldChg>
    </pc:docChg>
  </pc:docChgLst>
  <pc:docChgLst>
    <pc:chgData name="Keith Warren" userId="ddbecccbedec467f" providerId="LiveId" clId="{7419D3CD-CABD-49CB-B32F-E8B504F41694}"/>
    <pc:docChg chg="undo custSel addSld delSld modSld sldOrd">
      <pc:chgData name="Keith Warren" userId="ddbecccbedec467f" providerId="LiveId" clId="{7419D3CD-CABD-49CB-B32F-E8B504F41694}" dt="2024-06-11T17:50:02.973" v="3261" actId="20577"/>
      <pc:docMkLst>
        <pc:docMk/>
      </pc:docMkLst>
      <pc:sldChg chg="addSp delSp modSp del mod setBg addAnim delDesignElem">
        <pc:chgData name="Keith Warren" userId="ddbecccbedec467f" providerId="LiveId" clId="{7419D3CD-CABD-49CB-B32F-E8B504F41694}" dt="2024-06-11T17:06:15.030" v="1513" actId="47"/>
        <pc:sldMkLst>
          <pc:docMk/>
          <pc:sldMk cId="293945740" sldId="256"/>
        </pc:sldMkLst>
        <pc:spChg chg="mod">
          <ac:chgData name="Keith Warren" userId="ddbecccbedec467f" providerId="LiveId" clId="{7419D3CD-CABD-49CB-B32F-E8B504F41694}" dt="2024-06-11T16:57:47.840" v="1420" actId="20577"/>
          <ac:spMkLst>
            <pc:docMk/>
            <pc:sldMk cId="293945740" sldId="256"/>
            <ac:spMk id="2" creationId="{07C8198B-61B4-490F-AA97-99CFA2CF3622}"/>
          </ac:spMkLst>
        </pc:spChg>
        <pc:spChg chg="mod">
          <ac:chgData name="Keith Warren" userId="ddbecccbedec467f" providerId="LiveId" clId="{7419D3CD-CABD-49CB-B32F-E8B504F41694}" dt="2024-06-11T16:43:04.878" v="1162"/>
          <ac:spMkLst>
            <pc:docMk/>
            <pc:sldMk cId="293945740" sldId="256"/>
            <ac:spMk id="3" creationId="{96B87C98-6E1F-4B38-91BE-8941A7E9C93B}"/>
          </ac:spMkLst>
        </pc:spChg>
        <pc:spChg chg="add del">
          <ac:chgData name="Keith Warren" userId="ddbecccbedec467f" providerId="LiveId" clId="{7419D3CD-CABD-49CB-B32F-E8B504F41694}" dt="2024-06-11T16:11:04.835" v="188"/>
          <ac:spMkLst>
            <pc:docMk/>
            <pc:sldMk cId="293945740" sldId="256"/>
            <ac:spMk id="8" creationId="{4609862E-48F9-45AC-8D44-67A0268A7935}"/>
          </ac:spMkLst>
        </pc:spChg>
        <pc:grpChg chg="add del">
          <ac:chgData name="Keith Warren" userId="ddbecccbedec467f" providerId="LiveId" clId="{7419D3CD-CABD-49CB-B32F-E8B504F41694}" dt="2024-06-11T16:11:04.835" v="188"/>
          <ac:grpSpMkLst>
            <pc:docMk/>
            <pc:sldMk cId="293945740" sldId="256"/>
            <ac:grpSpMk id="10" creationId="{C97986E7-0E3C-4F64-886E-935DDCB83AA7}"/>
          </ac:grpSpMkLst>
        </pc:grpChg>
      </pc:sldChg>
      <pc:sldChg chg="addSp delSp modSp mod setBg delDesignElem">
        <pc:chgData name="Keith Warren" userId="ddbecccbedec467f" providerId="LiveId" clId="{7419D3CD-CABD-49CB-B32F-E8B504F41694}" dt="2024-06-11T17:36:55.385" v="2673"/>
        <pc:sldMkLst>
          <pc:docMk/>
          <pc:sldMk cId="962197414" sldId="257"/>
        </pc:sldMkLst>
        <pc:spChg chg="mod">
          <ac:chgData name="Keith Warren" userId="ddbecccbedec467f" providerId="LiveId" clId="{7419D3CD-CABD-49CB-B32F-E8B504F41694}" dt="2024-06-11T17:36:55.385" v="2673"/>
          <ac:spMkLst>
            <pc:docMk/>
            <pc:sldMk cId="962197414" sldId="257"/>
            <ac:spMk id="2" creationId="{9DAB8E46-01C3-4EFE-B4D7-92D6E3508A37}"/>
          </ac:spMkLst>
        </pc:spChg>
        <pc:spChg chg="del mod">
          <ac:chgData name="Keith Warren" userId="ddbecccbedec467f" providerId="LiveId" clId="{7419D3CD-CABD-49CB-B32F-E8B504F41694}" dt="2024-06-11T16:27:13.656" v="269" actId="26606"/>
          <ac:spMkLst>
            <pc:docMk/>
            <pc:sldMk cId="962197414" sldId="257"/>
            <ac:spMk id="3" creationId="{034A677C-3327-2AEF-370C-2524B0F92DAE}"/>
          </ac:spMkLst>
        </pc:spChg>
        <pc:spChg chg="add del">
          <ac:chgData name="Keith Warren" userId="ddbecccbedec467f" providerId="LiveId" clId="{7419D3CD-CABD-49CB-B32F-E8B504F41694}" dt="2024-06-11T16:26:43.991" v="266" actId="26606"/>
          <ac:spMkLst>
            <pc:docMk/>
            <pc:sldMk cId="962197414" sldId="257"/>
            <ac:spMk id="6" creationId="{F63C748C-967B-4A7B-A90F-3EDD0F485AC6}"/>
          </ac:spMkLst>
        </pc:spChg>
        <pc:spChg chg="add del">
          <ac:chgData name="Keith Warren" userId="ddbecccbedec467f" providerId="LiveId" clId="{7419D3CD-CABD-49CB-B32F-E8B504F41694}" dt="2024-06-11T16:26:43.991" v="266" actId="26606"/>
          <ac:spMkLst>
            <pc:docMk/>
            <pc:sldMk cId="962197414" sldId="257"/>
            <ac:spMk id="7" creationId="{C0143637-4934-44E4-B909-BAF1E7B27972}"/>
          </ac:spMkLst>
        </pc:spChg>
        <pc:spChg chg="add del">
          <ac:chgData name="Keith Warren" userId="ddbecccbedec467f" providerId="LiveId" clId="{7419D3CD-CABD-49CB-B32F-E8B504F41694}" dt="2024-06-11T16:11:04.835" v="188"/>
          <ac:spMkLst>
            <pc:docMk/>
            <pc:sldMk cId="962197414" sldId="257"/>
            <ac:spMk id="8" creationId="{CADF2543-1B6F-4FBC-A7AF-53A0430E05AB}"/>
          </ac:spMkLst>
        </pc:spChg>
        <pc:spChg chg="add del">
          <ac:chgData name="Keith Warren" userId="ddbecccbedec467f" providerId="LiveId" clId="{7419D3CD-CABD-49CB-B32F-E8B504F41694}" dt="2024-06-11T16:22:13.381" v="224"/>
          <ac:spMkLst>
            <pc:docMk/>
            <pc:sldMk cId="962197414" sldId="257"/>
            <ac:spMk id="12" creationId="{8303E62F-257C-43A0-BEF7-E0DECD856D26}"/>
          </ac:spMkLst>
        </pc:spChg>
        <pc:spChg chg="add del">
          <ac:chgData name="Keith Warren" userId="ddbecccbedec467f" providerId="LiveId" clId="{7419D3CD-CABD-49CB-B32F-E8B504F41694}" dt="2024-06-11T16:43:04.878" v="1162"/>
          <ac:spMkLst>
            <pc:docMk/>
            <pc:sldMk cId="962197414" sldId="257"/>
            <ac:spMk id="13" creationId="{279D3810-B86F-4009-84EC-DE0FEABD6FCE}"/>
          </ac:spMkLst>
        </pc:spChg>
        <pc:spChg chg="add del">
          <ac:chgData name="Keith Warren" userId="ddbecccbedec467f" providerId="LiveId" clId="{7419D3CD-CABD-49CB-B32F-E8B504F41694}" dt="2024-06-11T16:43:04.878" v="1162"/>
          <ac:spMkLst>
            <pc:docMk/>
            <pc:sldMk cId="962197414" sldId="257"/>
            <ac:spMk id="14" creationId="{7BEFDA1A-2A01-4C29-A5D0-AE6F050D07DF}"/>
          </ac:spMkLst>
        </pc:spChg>
        <pc:spChg chg="add del">
          <ac:chgData name="Keith Warren" userId="ddbecccbedec467f" providerId="LiveId" clId="{7419D3CD-CABD-49CB-B32F-E8B504F41694}" dt="2024-06-11T17:31:31.031" v="2614" actId="26606"/>
          <ac:spMkLst>
            <pc:docMk/>
            <pc:sldMk cId="962197414" sldId="257"/>
            <ac:spMk id="25" creationId="{3FD711E9-7F79-40A9-8D9E-4AE293C154A5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962197414" sldId="257"/>
            <ac:spMk id="27" creationId="{3FD711E9-7F79-40A9-8D9E-4AE293C154A5}"/>
          </ac:spMkLst>
        </pc:spChg>
        <pc:grpChg chg="add del">
          <ac:chgData name="Keith Warren" userId="ddbecccbedec467f" providerId="LiveId" clId="{7419D3CD-CABD-49CB-B32F-E8B504F41694}" dt="2024-06-11T16:11:04.835" v="188"/>
          <ac:grpSpMkLst>
            <pc:docMk/>
            <pc:sldMk cId="962197414" sldId="257"/>
            <ac:grpSpMk id="10" creationId="{A80A6E81-6B71-43DF-877B-E964A9A4CB68}"/>
          </ac:grpSpMkLst>
        </pc:grpChg>
        <pc:graphicFrameChg chg="add mod modGraphic">
          <ac:chgData name="Keith Warren" userId="ddbecccbedec467f" providerId="LiveId" clId="{7419D3CD-CABD-49CB-B32F-E8B504F41694}" dt="2024-06-11T17:31:31.061" v="2615" actId="26606"/>
          <ac:graphicFrameMkLst>
            <pc:docMk/>
            <pc:sldMk cId="962197414" sldId="257"/>
            <ac:graphicFrameMk id="20" creationId="{781C35E5-E05A-EE2A-CCF9-35ADE53A3324}"/>
          </ac:graphicFrameMkLst>
        </pc:graphicFrameChg>
        <pc:picChg chg="add del">
          <ac:chgData name="Keith Warren" userId="ddbecccbedec467f" providerId="LiveId" clId="{7419D3CD-CABD-49CB-B32F-E8B504F41694}" dt="2024-06-11T16:21:53.164" v="221" actId="26606"/>
          <ac:picMkLst>
            <pc:docMk/>
            <pc:sldMk cId="962197414" sldId="257"/>
            <ac:picMk id="5" creationId="{8C02FC57-6BDA-B771-C3E2-5D7B2FC060D7}"/>
          </ac:picMkLst>
        </pc:picChg>
        <pc:picChg chg="add del">
          <ac:chgData name="Keith Warren" userId="ddbecccbedec467f" providerId="LiveId" clId="{7419D3CD-CABD-49CB-B32F-E8B504F41694}" dt="2024-06-11T16:26:21.999" v="264" actId="478"/>
          <ac:picMkLst>
            <pc:docMk/>
            <pc:sldMk cId="962197414" sldId="257"/>
            <ac:picMk id="11" creationId="{3B7E6F96-99FA-2353-5C92-EFE524DE48AA}"/>
          </ac:picMkLst>
        </pc:picChg>
        <pc:picChg chg="add del">
          <ac:chgData name="Keith Warren" userId="ddbecccbedec467f" providerId="LiveId" clId="{7419D3CD-CABD-49CB-B32F-E8B504F41694}" dt="2024-06-11T16:43:04.878" v="1162"/>
          <ac:picMkLst>
            <pc:docMk/>
            <pc:sldMk cId="962197414" sldId="257"/>
            <ac:picMk id="15" creationId="{C33612A4-0B77-4479-B2AA-F178599550AA}"/>
          </ac:picMkLst>
        </pc:picChg>
        <pc:picChg chg="add del">
          <ac:chgData name="Keith Warren" userId="ddbecccbedec467f" providerId="LiveId" clId="{7419D3CD-CABD-49CB-B32F-E8B504F41694}" dt="2024-06-11T16:26:50.126" v="268" actId="478"/>
          <ac:picMkLst>
            <pc:docMk/>
            <pc:sldMk cId="962197414" sldId="257"/>
            <ac:picMk id="16" creationId="{C1277B3D-9D38-18CC-3989-B593882BD219}"/>
          </ac:picMkLst>
        </pc:picChg>
        <pc:cxnChg chg="add del">
          <ac:chgData name="Keith Warren" userId="ddbecccbedec467f" providerId="LiveId" clId="{7419D3CD-CABD-49CB-B32F-E8B504F41694}" dt="2024-06-11T16:21:53.164" v="221" actId="26606"/>
          <ac:cxnSpMkLst>
            <pc:docMk/>
            <pc:sldMk cId="962197414" sldId="257"/>
            <ac:cxnSpMk id="9" creationId="{E0DCF65E-F84E-483D-83D7-A1616D569143}"/>
          </ac:cxnSpMkLst>
        </pc:cxnChg>
        <pc:cxnChg chg="add del">
          <ac:chgData name="Keith Warren" userId="ddbecccbedec467f" providerId="LiveId" clId="{7419D3CD-CABD-49CB-B32F-E8B504F41694}" dt="2024-06-11T16:43:04.878" v="1162"/>
          <ac:cxnSpMkLst>
            <pc:docMk/>
            <pc:sldMk cId="962197414" sldId="257"/>
            <ac:cxnSpMk id="17" creationId="{078A367A-3E83-4B48-A0F7-43FBE33328F5}"/>
          </ac:cxnSpMkLst>
        </pc:cxnChg>
        <pc:cxnChg chg="add del">
          <ac:chgData name="Keith Warren" userId="ddbecccbedec467f" providerId="LiveId" clId="{7419D3CD-CABD-49CB-B32F-E8B504F41694}" dt="2024-06-11T16:43:04.878" v="1162"/>
          <ac:cxnSpMkLst>
            <pc:docMk/>
            <pc:sldMk cId="962197414" sldId="257"/>
            <ac:cxnSpMk id="18" creationId="{17FD20E5-30AF-47B9-9256-2E8E904CBBC1}"/>
          </ac:cxnSpMkLst>
        </pc:cxnChg>
      </pc:sldChg>
      <pc:sldChg chg="addSp delSp modSp mod setBg delDesignElem">
        <pc:chgData name="Keith Warren" userId="ddbecccbedec467f" providerId="LiveId" clId="{7419D3CD-CABD-49CB-B32F-E8B504F41694}" dt="2024-06-11T17:48:02.746" v="3047" actId="26606"/>
        <pc:sldMkLst>
          <pc:docMk/>
          <pc:sldMk cId="687836276" sldId="259"/>
        </pc:sldMkLst>
        <pc:spChg chg="mod">
          <ac:chgData name="Keith Warren" userId="ddbecccbedec467f" providerId="LiveId" clId="{7419D3CD-CABD-49CB-B32F-E8B504F41694}" dt="2024-06-11T17:48:02.746" v="3047" actId="26606"/>
          <ac:spMkLst>
            <pc:docMk/>
            <pc:sldMk cId="687836276" sldId="259"/>
            <ac:spMk id="2" creationId="{A7A63A24-D55B-DA48-5330-59BCEA89954D}"/>
          </ac:spMkLst>
        </pc:spChg>
        <pc:spChg chg="del mod">
          <ac:chgData name="Keith Warren" userId="ddbecccbedec467f" providerId="LiveId" clId="{7419D3CD-CABD-49CB-B32F-E8B504F41694}" dt="2024-06-11T17:48:02.746" v="3047" actId="26606"/>
          <ac:spMkLst>
            <pc:docMk/>
            <pc:sldMk cId="687836276" sldId="259"/>
            <ac:spMk id="3" creationId="{44CE0112-9431-4320-AAFD-B19229B5F891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687836276" sldId="259"/>
            <ac:spMk id="8" creationId="{5118BA95-03E7-41B7-B442-0AF8C0A7FF68}"/>
          </ac:spMkLst>
        </pc:spChg>
        <pc:spChg chg="add">
          <ac:chgData name="Keith Warren" userId="ddbecccbedec467f" providerId="LiveId" clId="{7419D3CD-CABD-49CB-B32F-E8B504F41694}" dt="2024-06-11T17:48:02.746" v="3047" actId="26606"/>
          <ac:spMkLst>
            <pc:docMk/>
            <pc:sldMk cId="687836276" sldId="259"/>
            <ac:spMk id="9" creationId="{3FD711E9-7F79-40A9-8D9E-4AE293C154A5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687836276" sldId="259"/>
            <ac:spMk id="14" creationId="{AD9B3EAD-A2B3-42C4-927C-3455E3E69EE6}"/>
          </ac:spMkLst>
        </pc:spChg>
        <pc:grpChg chg="add del">
          <ac:chgData name="Keith Warren" userId="ddbecccbedec467f" providerId="LiveId" clId="{7419D3CD-CABD-49CB-B32F-E8B504F41694}" dt="2024-06-11T17:36:55.385" v="2673"/>
          <ac:grpSpMkLst>
            <pc:docMk/>
            <pc:sldMk cId="687836276" sldId="259"/>
            <ac:grpSpMk id="10" creationId="{E799C3D5-7D55-4046-808C-F290F456D6EF}"/>
          </ac:grpSpMkLst>
        </pc:grpChg>
        <pc:graphicFrameChg chg="add">
          <ac:chgData name="Keith Warren" userId="ddbecccbedec467f" providerId="LiveId" clId="{7419D3CD-CABD-49CB-B32F-E8B504F41694}" dt="2024-06-11T17:48:02.746" v="3047" actId="26606"/>
          <ac:graphicFrameMkLst>
            <pc:docMk/>
            <pc:sldMk cId="687836276" sldId="259"/>
            <ac:graphicFrameMk id="5" creationId="{24308EEF-F333-2227-E598-37E77A17311D}"/>
          </ac:graphicFrameMkLst>
        </pc:graphicFrameChg>
      </pc:sldChg>
      <pc:sldChg chg="addSp delSp modSp mod setBg delDesignElem">
        <pc:chgData name="Keith Warren" userId="ddbecccbedec467f" providerId="LiveId" clId="{7419D3CD-CABD-49CB-B32F-E8B504F41694}" dt="2024-06-11T17:36:55.385" v="2673"/>
        <pc:sldMkLst>
          <pc:docMk/>
          <pc:sldMk cId="4132292267" sldId="260"/>
        </pc:sldMkLst>
        <pc:spChg chg="mod">
          <ac:chgData name="Keith Warren" userId="ddbecccbedec467f" providerId="LiveId" clId="{7419D3CD-CABD-49CB-B32F-E8B504F41694}" dt="2024-06-11T17:33:20.737" v="2633" actId="26606"/>
          <ac:spMkLst>
            <pc:docMk/>
            <pc:sldMk cId="4132292267" sldId="260"/>
            <ac:spMk id="2" creationId="{2F224975-7ABD-C587-5784-B1DDA7850155}"/>
          </ac:spMkLst>
        </pc:spChg>
        <pc:spChg chg="mod">
          <ac:chgData name="Keith Warren" userId="ddbecccbedec467f" providerId="LiveId" clId="{7419D3CD-CABD-49CB-B32F-E8B504F41694}" dt="2024-06-11T17:33:20.737" v="2633" actId="26606"/>
          <ac:spMkLst>
            <pc:docMk/>
            <pc:sldMk cId="4132292267" sldId="260"/>
            <ac:spMk id="3" creationId="{8E67A3B2-1967-1296-DE8C-B630FBC41376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4132292267" sldId="260"/>
            <ac:spMk id="9" creationId="{3964958D-AF5D-4863-B5FB-83F6B8CB12A0}"/>
          </ac:spMkLst>
        </pc:spChg>
        <pc:grpChg chg="add del">
          <ac:chgData name="Keith Warren" userId="ddbecccbedec467f" providerId="LiveId" clId="{7419D3CD-CABD-49CB-B32F-E8B504F41694}" dt="2024-06-11T17:36:55.385" v="2673"/>
          <ac:grpSpMkLst>
            <pc:docMk/>
            <pc:sldMk cId="4132292267" sldId="260"/>
            <ac:grpSpMk id="11" creationId="{11002ACD-3B0C-4885-8754-8A00E926FE4B}"/>
          </ac:grpSpMkLst>
        </pc:grpChg>
        <pc:picChg chg="add">
          <ac:chgData name="Keith Warren" userId="ddbecccbedec467f" providerId="LiveId" clId="{7419D3CD-CABD-49CB-B32F-E8B504F41694}" dt="2024-06-11T17:33:20.737" v="2633" actId="26606"/>
          <ac:picMkLst>
            <pc:docMk/>
            <pc:sldMk cId="4132292267" sldId="260"/>
            <ac:picMk id="5" creationId="{55BA5B91-8300-EAAA-8F26-0CE26DB7405C}"/>
          </ac:picMkLst>
        </pc:picChg>
      </pc:sldChg>
      <pc:sldChg chg="addSp delSp modSp mod setBg setClrOvrMap delDesignElem">
        <pc:chgData name="Keith Warren" userId="ddbecccbedec467f" providerId="LiveId" clId="{7419D3CD-CABD-49CB-B32F-E8B504F41694}" dt="2024-06-11T17:37:57.473" v="2675" actId="26606"/>
        <pc:sldMkLst>
          <pc:docMk/>
          <pc:sldMk cId="2342784101" sldId="261"/>
        </pc:sldMkLst>
        <pc:spChg chg="add del mod">
          <ac:chgData name="Keith Warren" userId="ddbecccbedec467f" providerId="LiveId" clId="{7419D3CD-CABD-49CB-B32F-E8B504F41694}" dt="2024-06-11T17:37:57.473" v="2675" actId="26606"/>
          <ac:spMkLst>
            <pc:docMk/>
            <pc:sldMk cId="2342784101" sldId="261"/>
            <ac:spMk id="2" creationId="{52A7E1C5-2345-6D15-827D-D5C0DD1CF0E1}"/>
          </ac:spMkLst>
        </pc:spChg>
        <pc:spChg chg="add del mod ord">
          <ac:chgData name="Keith Warren" userId="ddbecccbedec467f" providerId="LiveId" clId="{7419D3CD-CABD-49CB-B32F-E8B504F41694}" dt="2024-06-11T17:37:57.473" v="2675" actId="26606"/>
          <ac:spMkLst>
            <pc:docMk/>
            <pc:sldMk cId="2342784101" sldId="261"/>
            <ac:spMk id="3" creationId="{6C0D30E2-0B28-DC7D-1336-A92216479D2B}"/>
          </ac:spMkLst>
        </pc:spChg>
        <pc:spChg chg="add del mod">
          <ac:chgData name="Keith Warren" userId="ddbecccbedec467f" providerId="LiveId" clId="{7419D3CD-CABD-49CB-B32F-E8B504F41694}" dt="2024-06-11T16:25:17.401" v="259" actId="478"/>
          <ac:spMkLst>
            <pc:docMk/>
            <pc:sldMk cId="2342784101" sldId="261"/>
            <ac:spMk id="6" creationId="{4D12C956-BA80-B7D1-87A5-998B3F271385}"/>
          </ac:spMkLst>
        </pc:spChg>
        <pc:spChg chg="add del">
          <ac:chgData name="Keith Warren" userId="ddbecccbedec467f" providerId="LiveId" clId="{7419D3CD-CABD-49CB-B32F-E8B504F41694}" dt="2024-06-11T16:25:06.649" v="257" actId="26606"/>
          <ac:spMkLst>
            <pc:docMk/>
            <pc:sldMk cId="2342784101" sldId="261"/>
            <ac:spMk id="7" creationId="{1CE580D1-F917-4567-AFB4-99AA9B52ADF0}"/>
          </ac:spMkLst>
        </pc:spChg>
        <pc:spChg chg="add del">
          <ac:chgData name="Keith Warren" userId="ddbecccbedec467f" providerId="LiveId" clId="{7419D3CD-CABD-49CB-B32F-E8B504F41694}" dt="2024-06-11T16:11:04.835" v="188"/>
          <ac:spMkLst>
            <pc:docMk/>
            <pc:sldMk cId="2342784101" sldId="261"/>
            <ac:spMk id="8" creationId="{4609862E-48F9-45AC-8D44-67A0268A7935}"/>
          </ac:spMkLst>
        </pc:spChg>
        <pc:spChg chg="add del">
          <ac:chgData name="Keith Warren" userId="ddbecccbedec467f" providerId="LiveId" clId="{7419D3CD-CABD-49CB-B32F-E8B504F41694}" dt="2024-06-11T16:12:41.263" v="205" actId="26606"/>
          <ac:spMkLst>
            <pc:docMk/>
            <pc:sldMk cId="2342784101" sldId="261"/>
            <ac:spMk id="9" creationId="{FC23C8D4-BD3D-4473-B3D0-89011586BE82}"/>
          </ac:spMkLst>
        </pc:spChg>
        <pc:spChg chg="add del">
          <ac:chgData name="Keith Warren" userId="ddbecccbedec467f" providerId="LiveId" clId="{7419D3CD-CABD-49CB-B32F-E8B504F41694}" dt="2024-06-11T17:25:46.146" v="2536"/>
          <ac:spMkLst>
            <pc:docMk/>
            <pc:sldMk cId="2342784101" sldId="261"/>
            <ac:spMk id="13" creationId="{23522FE7-5A29-4EF6-B1EF-2CA55748A772}"/>
          </ac:spMkLst>
        </pc:spChg>
        <pc:spChg chg="add del">
          <ac:chgData name="Keith Warren" userId="ddbecccbedec467f" providerId="LiveId" clId="{7419D3CD-CABD-49CB-B32F-E8B504F41694}" dt="2024-06-11T16:12:47.072" v="207"/>
          <ac:spMkLst>
            <pc:docMk/>
            <pc:sldMk cId="2342784101" sldId="261"/>
            <ac:spMk id="14" creationId="{FC23C8D4-BD3D-4473-B3D0-89011586BE82}"/>
          </ac:spMkLst>
        </pc:spChg>
        <pc:spChg chg="add del">
          <ac:chgData name="Keith Warren" userId="ddbecccbedec467f" providerId="LiveId" clId="{7419D3CD-CABD-49CB-B32F-E8B504F41694}" dt="2024-06-11T16:25:06.649" v="257" actId="26606"/>
          <ac:spMkLst>
            <pc:docMk/>
            <pc:sldMk cId="2342784101" sldId="261"/>
            <ac:spMk id="18" creationId="{C6870151-9189-4C3A-8379-EF3D95827A0A}"/>
          </ac:spMkLst>
        </pc:spChg>
        <pc:spChg chg="add del mod">
          <ac:chgData name="Keith Warren" userId="ddbecccbedec467f" providerId="LiveId" clId="{7419D3CD-CABD-49CB-B32F-E8B504F41694}" dt="2024-06-11T16:25:17.401" v="259" actId="478"/>
          <ac:spMkLst>
            <pc:docMk/>
            <pc:sldMk cId="2342784101" sldId="261"/>
            <ac:spMk id="19" creationId="{1C7651F0-036D-71D5-B1A2-AA95D39059E7}"/>
          </ac:spMkLst>
        </pc:spChg>
        <pc:spChg chg="add del">
          <ac:chgData name="Keith Warren" userId="ddbecccbedec467f" providerId="LiveId" clId="{7419D3CD-CABD-49CB-B32F-E8B504F41694}" dt="2024-06-11T16:25:06.649" v="257" actId="26606"/>
          <ac:spMkLst>
            <pc:docMk/>
            <pc:sldMk cId="2342784101" sldId="261"/>
            <ac:spMk id="20" creationId="{123EA69C-102A-4DD0-9547-05DCD271D159}"/>
          </ac:spMkLst>
        </pc:spChg>
        <pc:spChg chg="add del">
          <ac:chgData name="Keith Warren" userId="ddbecccbedec467f" providerId="LiveId" clId="{7419D3CD-CABD-49CB-B32F-E8B504F41694}" dt="2024-06-11T16:25:06.649" v="257" actId="26606"/>
          <ac:spMkLst>
            <pc:docMk/>
            <pc:sldMk cId="2342784101" sldId="261"/>
            <ac:spMk id="22" creationId="{6A862265-5CA3-4C40-8582-7534C3B03C2A}"/>
          </ac:spMkLst>
        </pc:spChg>
        <pc:spChg chg="add del">
          <ac:chgData name="Keith Warren" userId="ddbecccbedec467f" providerId="LiveId" clId="{7419D3CD-CABD-49CB-B32F-E8B504F41694}" dt="2024-06-11T17:25:46.146" v="2536"/>
          <ac:spMkLst>
            <pc:docMk/>
            <pc:sldMk cId="2342784101" sldId="261"/>
            <ac:spMk id="23" creationId="{29C51009-A09A-4689-8E6C-F8FC99E6A840}"/>
          </ac:spMkLst>
        </pc:spChg>
        <pc:spChg chg="add del">
          <ac:chgData name="Keith Warren" userId="ddbecccbedec467f" providerId="LiveId" clId="{7419D3CD-CABD-49CB-B32F-E8B504F41694}" dt="2024-06-11T16:25:06.649" v="257" actId="26606"/>
          <ac:spMkLst>
            <pc:docMk/>
            <pc:sldMk cId="2342784101" sldId="261"/>
            <ac:spMk id="24" creationId="{600EF80B-0391-4082-9AF5-F15B091B4CE9}"/>
          </ac:spMkLst>
        </pc:spChg>
        <pc:spChg chg="add del">
          <ac:chgData name="Keith Warren" userId="ddbecccbedec467f" providerId="LiveId" clId="{7419D3CD-CABD-49CB-B32F-E8B504F41694}" dt="2024-06-11T16:25:06.649" v="257" actId="26606"/>
          <ac:spMkLst>
            <pc:docMk/>
            <pc:sldMk cId="2342784101" sldId="261"/>
            <ac:spMk id="28" creationId="{3FBF03E8-C602-4192-9C52-F84B29FDCC88}"/>
          </ac:spMkLst>
        </pc:spChg>
        <pc:spChg chg="add">
          <ac:chgData name="Keith Warren" userId="ddbecccbedec467f" providerId="LiveId" clId="{7419D3CD-CABD-49CB-B32F-E8B504F41694}" dt="2024-06-11T17:37:57.473" v="2675" actId="26606"/>
          <ac:spMkLst>
            <pc:docMk/>
            <pc:sldMk cId="2342784101" sldId="261"/>
            <ac:spMk id="31" creationId="{4FCA88C2-C73C-4062-A097-8FBCE3090BEA}"/>
          </ac:spMkLst>
        </pc:spChg>
        <pc:spChg chg="add">
          <ac:chgData name="Keith Warren" userId="ddbecccbedec467f" providerId="LiveId" clId="{7419D3CD-CABD-49CB-B32F-E8B504F41694}" dt="2024-06-11T17:37:57.473" v="2675" actId="26606"/>
          <ac:spMkLst>
            <pc:docMk/>
            <pc:sldMk cId="2342784101" sldId="261"/>
            <ac:spMk id="32" creationId="{83981C21-E132-4402-B31B-D725C1CE77D2}"/>
          </ac:spMkLst>
        </pc:spChg>
        <pc:spChg chg="add del">
          <ac:chgData name="Keith Warren" userId="ddbecccbedec467f" providerId="LiveId" clId="{7419D3CD-CABD-49CB-B32F-E8B504F41694}" dt="2024-06-11T16:24:47.519" v="250" actId="26606"/>
          <ac:spMkLst>
            <pc:docMk/>
            <pc:sldMk cId="2342784101" sldId="261"/>
            <ac:spMk id="33" creationId="{1CE580D1-F917-4567-AFB4-99AA9B52ADF0}"/>
          </ac:spMkLst>
        </pc:spChg>
        <pc:spChg chg="add">
          <ac:chgData name="Keith Warren" userId="ddbecccbedec467f" providerId="LiveId" clId="{7419D3CD-CABD-49CB-B32F-E8B504F41694}" dt="2024-06-11T17:37:57.473" v="2675" actId="26606"/>
          <ac:spMkLst>
            <pc:docMk/>
            <pc:sldMk cId="2342784101" sldId="261"/>
            <ac:spMk id="34" creationId="{6A685C77-4E84-486A-9AE5-F3635BE98EFB}"/>
          </ac:spMkLst>
        </pc:spChg>
        <pc:spChg chg="add">
          <ac:chgData name="Keith Warren" userId="ddbecccbedec467f" providerId="LiveId" clId="{7419D3CD-CABD-49CB-B32F-E8B504F41694}" dt="2024-06-11T17:37:57.473" v="2675" actId="26606"/>
          <ac:spMkLst>
            <pc:docMk/>
            <pc:sldMk cId="2342784101" sldId="261"/>
            <ac:spMk id="36" creationId="{E55C1C3E-5158-47F3-8FD9-14B22C3E6EAD}"/>
          </ac:spMkLst>
        </pc:spChg>
        <pc:spChg chg="add del">
          <ac:chgData name="Keith Warren" userId="ddbecccbedec467f" providerId="LiveId" clId="{7419D3CD-CABD-49CB-B32F-E8B504F41694}" dt="2024-06-11T16:24:47.519" v="250" actId="26606"/>
          <ac:spMkLst>
            <pc:docMk/>
            <pc:sldMk cId="2342784101" sldId="261"/>
            <ac:spMk id="41" creationId="{C6870151-9189-4C3A-8379-EF3D95827A0A}"/>
          </ac:spMkLst>
        </pc:spChg>
        <pc:spChg chg="add del">
          <ac:chgData name="Keith Warren" userId="ddbecccbedec467f" providerId="LiveId" clId="{7419D3CD-CABD-49CB-B32F-E8B504F41694}" dt="2024-06-11T16:24:47.519" v="250" actId="26606"/>
          <ac:spMkLst>
            <pc:docMk/>
            <pc:sldMk cId="2342784101" sldId="261"/>
            <ac:spMk id="43" creationId="{123EA69C-102A-4DD0-9547-05DCD271D159}"/>
          </ac:spMkLst>
        </pc:spChg>
        <pc:spChg chg="add del">
          <ac:chgData name="Keith Warren" userId="ddbecccbedec467f" providerId="LiveId" clId="{7419D3CD-CABD-49CB-B32F-E8B504F41694}" dt="2024-06-11T16:24:47.519" v="250" actId="26606"/>
          <ac:spMkLst>
            <pc:docMk/>
            <pc:sldMk cId="2342784101" sldId="261"/>
            <ac:spMk id="45" creationId="{6A862265-5CA3-4C40-8582-7534C3B03C2A}"/>
          </ac:spMkLst>
        </pc:spChg>
        <pc:spChg chg="add del">
          <ac:chgData name="Keith Warren" userId="ddbecccbedec467f" providerId="LiveId" clId="{7419D3CD-CABD-49CB-B32F-E8B504F41694}" dt="2024-06-11T16:24:47.519" v="250" actId="26606"/>
          <ac:spMkLst>
            <pc:docMk/>
            <pc:sldMk cId="2342784101" sldId="261"/>
            <ac:spMk id="47" creationId="{600EF80B-0391-4082-9AF5-F15B091B4CE9}"/>
          </ac:spMkLst>
        </pc:spChg>
        <pc:spChg chg="add del">
          <ac:chgData name="Keith Warren" userId="ddbecccbedec467f" providerId="LiveId" clId="{7419D3CD-CABD-49CB-B32F-E8B504F41694}" dt="2024-06-11T16:24:47.519" v="250" actId="26606"/>
          <ac:spMkLst>
            <pc:docMk/>
            <pc:sldMk cId="2342784101" sldId="261"/>
            <ac:spMk id="51" creationId="{3FBF03E8-C602-4192-9C52-F84B29FDCC88}"/>
          </ac:spMkLst>
        </pc:spChg>
        <pc:spChg chg="add del">
          <ac:chgData name="Keith Warren" userId="ddbecccbedec467f" providerId="LiveId" clId="{7419D3CD-CABD-49CB-B32F-E8B504F41694}" dt="2024-06-11T16:24:48.954" v="252" actId="26606"/>
          <ac:spMkLst>
            <pc:docMk/>
            <pc:sldMk cId="2342784101" sldId="261"/>
            <ac:spMk id="53" creationId="{1CE580D1-F917-4567-AFB4-99AA9B52ADF0}"/>
          </ac:spMkLst>
        </pc:spChg>
        <pc:spChg chg="add del">
          <ac:chgData name="Keith Warren" userId="ddbecccbedec467f" providerId="LiveId" clId="{7419D3CD-CABD-49CB-B32F-E8B504F41694}" dt="2024-06-11T16:24:48.954" v="252" actId="26606"/>
          <ac:spMkLst>
            <pc:docMk/>
            <pc:sldMk cId="2342784101" sldId="261"/>
            <ac:spMk id="57" creationId="{C6870151-9189-4C3A-8379-EF3D95827A0A}"/>
          </ac:spMkLst>
        </pc:spChg>
        <pc:spChg chg="add del">
          <ac:chgData name="Keith Warren" userId="ddbecccbedec467f" providerId="LiveId" clId="{7419D3CD-CABD-49CB-B32F-E8B504F41694}" dt="2024-06-11T16:24:48.954" v="252" actId="26606"/>
          <ac:spMkLst>
            <pc:docMk/>
            <pc:sldMk cId="2342784101" sldId="261"/>
            <ac:spMk id="58" creationId="{123EA69C-102A-4DD0-9547-05DCD271D159}"/>
          </ac:spMkLst>
        </pc:spChg>
        <pc:spChg chg="add del">
          <ac:chgData name="Keith Warren" userId="ddbecccbedec467f" providerId="LiveId" clId="{7419D3CD-CABD-49CB-B32F-E8B504F41694}" dt="2024-06-11T16:24:48.954" v="252" actId="26606"/>
          <ac:spMkLst>
            <pc:docMk/>
            <pc:sldMk cId="2342784101" sldId="261"/>
            <ac:spMk id="59" creationId="{6A862265-5CA3-4C40-8582-7534C3B03C2A}"/>
          </ac:spMkLst>
        </pc:spChg>
        <pc:spChg chg="add del">
          <ac:chgData name="Keith Warren" userId="ddbecccbedec467f" providerId="LiveId" clId="{7419D3CD-CABD-49CB-B32F-E8B504F41694}" dt="2024-06-11T16:24:48.954" v="252" actId="26606"/>
          <ac:spMkLst>
            <pc:docMk/>
            <pc:sldMk cId="2342784101" sldId="261"/>
            <ac:spMk id="60" creationId="{600EF80B-0391-4082-9AF5-F15B091B4CE9}"/>
          </ac:spMkLst>
        </pc:spChg>
        <pc:spChg chg="add del">
          <ac:chgData name="Keith Warren" userId="ddbecccbedec467f" providerId="LiveId" clId="{7419D3CD-CABD-49CB-B32F-E8B504F41694}" dt="2024-06-11T16:24:48.954" v="252" actId="26606"/>
          <ac:spMkLst>
            <pc:docMk/>
            <pc:sldMk cId="2342784101" sldId="261"/>
            <ac:spMk id="62" creationId="{3FBF03E8-C602-4192-9C52-F84B29FDCC88}"/>
          </ac:spMkLst>
        </pc:spChg>
        <pc:spChg chg="add del">
          <ac:chgData name="Keith Warren" userId="ddbecccbedec467f" providerId="LiveId" clId="{7419D3CD-CABD-49CB-B32F-E8B504F41694}" dt="2024-06-11T16:24:50.685" v="254" actId="26606"/>
          <ac:spMkLst>
            <pc:docMk/>
            <pc:sldMk cId="2342784101" sldId="261"/>
            <ac:spMk id="64" creationId="{65513E21-21B0-48DB-8CF1-35E43B33A477}"/>
          </ac:spMkLst>
        </pc:spChg>
        <pc:spChg chg="add del">
          <ac:chgData name="Keith Warren" userId="ddbecccbedec467f" providerId="LiveId" clId="{7419D3CD-CABD-49CB-B32F-E8B504F41694}" dt="2024-06-11T16:25:06.624" v="256" actId="26606"/>
          <ac:spMkLst>
            <pc:docMk/>
            <pc:sldMk cId="2342784101" sldId="261"/>
            <ac:spMk id="67" creationId="{1CE580D1-F917-4567-AFB4-99AA9B52ADF0}"/>
          </ac:spMkLst>
        </pc:spChg>
        <pc:spChg chg="add del">
          <ac:chgData name="Keith Warren" userId="ddbecccbedec467f" providerId="LiveId" clId="{7419D3CD-CABD-49CB-B32F-E8B504F41694}" dt="2024-06-11T16:25:06.624" v="256" actId="26606"/>
          <ac:spMkLst>
            <pc:docMk/>
            <pc:sldMk cId="2342784101" sldId="261"/>
            <ac:spMk id="71" creationId="{F2AF0D79-4A1A-4F27-B9F0-CF252C4AC91C}"/>
          </ac:spMkLst>
        </pc:spChg>
        <pc:spChg chg="add del">
          <ac:chgData name="Keith Warren" userId="ddbecccbedec467f" providerId="LiveId" clId="{7419D3CD-CABD-49CB-B32F-E8B504F41694}" dt="2024-06-11T16:25:44.482" v="261" actId="26606"/>
          <ac:spMkLst>
            <pc:docMk/>
            <pc:sldMk cId="2342784101" sldId="261"/>
            <ac:spMk id="74" creationId="{8BC298DB-2D5C-40A1-9A78-6B4A12198A9B}"/>
          </ac:spMkLst>
        </pc:spChg>
        <pc:spChg chg="add del">
          <ac:chgData name="Keith Warren" userId="ddbecccbedec467f" providerId="LiveId" clId="{7419D3CD-CABD-49CB-B32F-E8B504F41694}" dt="2024-06-11T16:25:44.482" v="261" actId="26606"/>
          <ac:spMkLst>
            <pc:docMk/>
            <pc:sldMk cId="2342784101" sldId="261"/>
            <ac:spMk id="75" creationId="{35C2355B-7CE9-4192-9142-A41CA0A0C08B}"/>
          </ac:spMkLst>
        </pc:spChg>
        <pc:spChg chg="add del">
          <ac:chgData name="Keith Warren" userId="ddbecccbedec467f" providerId="LiveId" clId="{7419D3CD-CABD-49CB-B32F-E8B504F41694}" dt="2024-06-11T16:26:10.579" v="263" actId="26606"/>
          <ac:spMkLst>
            <pc:docMk/>
            <pc:sldMk cId="2342784101" sldId="261"/>
            <ac:spMk id="83" creationId="{1EE485E7-7D6D-4CB0-A3AD-261D97B2EFEA}"/>
          </ac:spMkLst>
        </pc:spChg>
        <pc:spChg chg="add del">
          <ac:chgData name="Keith Warren" userId="ddbecccbedec467f" providerId="LiveId" clId="{7419D3CD-CABD-49CB-B32F-E8B504F41694}" dt="2024-06-11T16:26:10.579" v="263" actId="26606"/>
          <ac:spMkLst>
            <pc:docMk/>
            <pc:sldMk cId="2342784101" sldId="261"/>
            <ac:spMk id="85" creationId="{A55E3208-F0C4-4962-8946-065C94F89635}"/>
          </ac:spMkLst>
        </pc:spChg>
        <pc:spChg chg="add del">
          <ac:chgData name="Keith Warren" userId="ddbecccbedec467f" providerId="LiveId" clId="{7419D3CD-CABD-49CB-B32F-E8B504F41694}" dt="2024-06-11T17:08:59.422" v="1557"/>
          <ac:spMkLst>
            <pc:docMk/>
            <pc:sldMk cId="2342784101" sldId="261"/>
            <ac:spMk id="97" creationId="{0CABCAE3-64FC-4149-819F-2C1812824154}"/>
          </ac:spMkLst>
        </pc:spChg>
        <pc:spChg chg="add del">
          <ac:chgData name="Keith Warren" userId="ddbecccbedec467f" providerId="LiveId" clId="{7419D3CD-CABD-49CB-B32F-E8B504F41694}" dt="2024-06-11T16:43:04.878" v="1162"/>
          <ac:spMkLst>
            <pc:docMk/>
            <pc:sldMk cId="2342784101" sldId="261"/>
            <ac:spMk id="98" creationId="{8BC298DB-2D5C-40A1-9A78-6B4A12198A9B}"/>
          </ac:spMkLst>
        </pc:spChg>
        <pc:spChg chg="add del">
          <ac:chgData name="Keith Warren" userId="ddbecccbedec467f" providerId="LiveId" clId="{7419D3CD-CABD-49CB-B32F-E8B504F41694}" dt="2024-06-11T16:43:04.878" v="1162"/>
          <ac:spMkLst>
            <pc:docMk/>
            <pc:sldMk cId="2342784101" sldId="261"/>
            <ac:spMk id="100" creationId="{35C2355B-7CE9-4192-9142-A41CA0A0C08B}"/>
          </ac:spMkLst>
        </pc:spChg>
        <pc:spChg chg="add del">
          <ac:chgData name="Keith Warren" userId="ddbecccbedec467f" providerId="LiveId" clId="{7419D3CD-CABD-49CB-B32F-E8B504F41694}" dt="2024-06-11T17:09:32.012" v="1559" actId="26606"/>
          <ac:spMkLst>
            <pc:docMk/>
            <pc:sldMk cId="2342784101" sldId="261"/>
            <ac:spMk id="105" creationId="{8BC298DB-2D5C-40A1-9A78-6B4A12198A9B}"/>
          </ac:spMkLst>
        </pc:spChg>
        <pc:spChg chg="add del">
          <ac:chgData name="Keith Warren" userId="ddbecccbedec467f" providerId="LiveId" clId="{7419D3CD-CABD-49CB-B32F-E8B504F41694}" dt="2024-06-11T17:09:32.012" v="1559" actId="26606"/>
          <ac:spMkLst>
            <pc:docMk/>
            <pc:sldMk cId="2342784101" sldId="261"/>
            <ac:spMk id="107" creationId="{35C2355B-7CE9-4192-9142-A41CA0A0C08B}"/>
          </ac:spMkLst>
        </pc:spChg>
        <pc:spChg chg="add del">
          <ac:chgData name="Keith Warren" userId="ddbecccbedec467f" providerId="LiveId" clId="{7419D3CD-CABD-49CB-B32F-E8B504F41694}" dt="2024-06-11T17:08:59.422" v="1557"/>
          <ac:spMkLst>
            <pc:docMk/>
            <pc:sldMk cId="2342784101" sldId="261"/>
            <ac:spMk id="108" creationId="{45C76AC0-BB6B-419E-A327-AFA29750080A}"/>
          </ac:spMkLst>
        </pc:spChg>
        <pc:spChg chg="add del">
          <ac:chgData name="Keith Warren" userId="ddbecccbedec467f" providerId="LiveId" clId="{7419D3CD-CABD-49CB-B32F-E8B504F41694}" dt="2024-06-11T17:08:59.422" v="1557"/>
          <ac:spMkLst>
            <pc:docMk/>
            <pc:sldMk cId="2342784101" sldId="261"/>
            <ac:spMk id="112" creationId="{8B0E4246-09B8-46D7-A0D2-4D264863AD39}"/>
          </ac:spMkLst>
        </pc:spChg>
        <pc:spChg chg="add del">
          <ac:chgData name="Keith Warren" userId="ddbecccbedec467f" providerId="LiveId" clId="{7419D3CD-CABD-49CB-B32F-E8B504F41694}" dt="2024-06-11T17:10:54.462" v="1565" actId="26606"/>
          <ac:spMkLst>
            <pc:docMk/>
            <pc:sldMk cId="2342784101" sldId="261"/>
            <ac:spMk id="115" creationId="{0CABCAE3-64FC-4149-819F-2C1812824154}"/>
          </ac:spMkLst>
        </pc:spChg>
        <pc:spChg chg="add del">
          <ac:chgData name="Keith Warren" userId="ddbecccbedec467f" providerId="LiveId" clId="{7419D3CD-CABD-49CB-B32F-E8B504F41694}" dt="2024-06-11T17:10:54.462" v="1565" actId="26606"/>
          <ac:spMkLst>
            <pc:docMk/>
            <pc:sldMk cId="2342784101" sldId="261"/>
            <ac:spMk id="120" creationId="{C630F413-44CE-4746-9821-9E0107978E7A}"/>
          </ac:spMkLst>
        </pc:spChg>
        <pc:spChg chg="add del">
          <ac:chgData name="Keith Warren" userId="ddbecccbedec467f" providerId="LiveId" clId="{7419D3CD-CABD-49CB-B32F-E8B504F41694}" dt="2024-06-11T17:10:54.462" v="1565" actId="26606"/>
          <ac:spMkLst>
            <pc:docMk/>
            <pc:sldMk cId="2342784101" sldId="261"/>
            <ac:spMk id="121" creationId="{22D671B1-B099-4F9C-B9CC-9D22B4DAF8A8}"/>
          </ac:spMkLst>
        </pc:spChg>
        <pc:spChg chg="add del">
          <ac:chgData name="Keith Warren" userId="ddbecccbedec467f" providerId="LiveId" clId="{7419D3CD-CABD-49CB-B32F-E8B504F41694}" dt="2024-06-11T17:10:54.462" v="1565" actId="26606"/>
          <ac:spMkLst>
            <pc:docMk/>
            <pc:sldMk cId="2342784101" sldId="261"/>
            <ac:spMk id="123" creationId="{898488B7-DBD3-40E7-B54B-4DA6C5693EF3}"/>
          </ac:spMkLst>
        </pc:spChg>
        <pc:spChg chg="add del">
          <ac:chgData name="Keith Warren" userId="ddbecccbedec467f" providerId="LiveId" clId="{7419D3CD-CABD-49CB-B32F-E8B504F41694}" dt="2024-06-11T17:11:19.816" v="1567" actId="26606"/>
          <ac:spMkLst>
            <pc:docMk/>
            <pc:sldMk cId="2342784101" sldId="261"/>
            <ac:spMk id="128" creationId="{0CABCAE3-64FC-4149-819F-2C1812824154}"/>
          </ac:spMkLst>
        </pc:spChg>
        <pc:spChg chg="add del">
          <ac:chgData name="Keith Warren" userId="ddbecccbedec467f" providerId="LiveId" clId="{7419D3CD-CABD-49CB-B32F-E8B504F41694}" dt="2024-06-11T17:11:19.816" v="1567" actId="26606"/>
          <ac:spMkLst>
            <pc:docMk/>
            <pc:sldMk cId="2342784101" sldId="261"/>
            <ac:spMk id="136" creationId="{C630F413-44CE-4746-9821-9E0107978E7A}"/>
          </ac:spMkLst>
        </pc:spChg>
        <pc:spChg chg="add del">
          <ac:chgData name="Keith Warren" userId="ddbecccbedec467f" providerId="LiveId" clId="{7419D3CD-CABD-49CB-B32F-E8B504F41694}" dt="2024-06-11T17:11:19.816" v="1567" actId="26606"/>
          <ac:spMkLst>
            <pc:docMk/>
            <pc:sldMk cId="2342784101" sldId="261"/>
            <ac:spMk id="138" creationId="{22D671B1-B099-4F9C-B9CC-9D22B4DAF8A8}"/>
          </ac:spMkLst>
        </pc:spChg>
        <pc:spChg chg="add del">
          <ac:chgData name="Keith Warren" userId="ddbecccbedec467f" providerId="LiveId" clId="{7419D3CD-CABD-49CB-B32F-E8B504F41694}" dt="2024-06-11T17:11:19.816" v="1567" actId="26606"/>
          <ac:spMkLst>
            <pc:docMk/>
            <pc:sldMk cId="2342784101" sldId="261"/>
            <ac:spMk id="142" creationId="{898488B7-DBD3-40E7-B54B-4DA6C5693EF3}"/>
          </ac:spMkLst>
        </pc:spChg>
        <pc:spChg chg="add del">
          <ac:chgData name="Keith Warren" userId="ddbecccbedec467f" providerId="LiveId" clId="{7419D3CD-CABD-49CB-B32F-E8B504F41694}" dt="2024-06-11T17:12:09.535" v="1577"/>
          <ac:spMkLst>
            <pc:docMk/>
            <pc:sldMk cId="2342784101" sldId="261"/>
            <ac:spMk id="147" creationId="{23522FE7-5A29-4EF6-B1EF-2CA55748A772}"/>
          </ac:spMkLst>
        </pc:spChg>
        <pc:spChg chg="add del">
          <ac:chgData name="Keith Warren" userId="ddbecccbedec467f" providerId="LiveId" clId="{7419D3CD-CABD-49CB-B32F-E8B504F41694}" dt="2024-06-11T17:12:09.535" v="1577"/>
          <ac:spMkLst>
            <pc:docMk/>
            <pc:sldMk cId="2342784101" sldId="261"/>
            <ac:spMk id="155" creationId="{29C51009-A09A-4689-8E6C-F8FC99E6A840}"/>
          </ac:spMkLst>
        </pc:spChg>
        <pc:grpChg chg="add del">
          <ac:chgData name="Keith Warren" userId="ddbecccbedec467f" providerId="LiveId" clId="{7419D3CD-CABD-49CB-B32F-E8B504F41694}" dt="2024-06-11T16:11:04.835" v="188"/>
          <ac:grpSpMkLst>
            <pc:docMk/>
            <pc:sldMk cId="2342784101" sldId="261"/>
            <ac:grpSpMk id="10" creationId="{C97986E7-0E3C-4F64-886E-935DDCB83AA7}"/>
          </ac:grpSpMkLst>
        </pc:grpChg>
        <pc:grpChg chg="add">
          <ac:chgData name="Keith Warren" userId="ddbecccbedec467f" providerId="LiveId" clId="{7419D3CD-CABD-49CB-B32F-E8B504F41694}" dt="2024-06-11T17:37:57.473" v="2675" actId="26606"/>
          <ac:grpSpMkLst>
            <pc:docMk/>
            <pc:sldMk cId="2342784101" sldId="261"/>
            <ac:grpSpMk id="27" creationId="{132FD491-28F3-42E7-AEBF-A9E3C462C92A}"/>
          </ac:grpSpMkLst>
        </pc:grpChg>
        <pc:picChg chg="add del mod ord">
          <ac:chgData name="Keith Warren" userId="ddbecccbedec467f" providerId="LiveId" clId="{7419D3CD-CABD-49CB-B32F-E8B504F41694}" dt="2024-06-11T16:25:21.851" v="260" actId="478"/>
          <ac:picMkLst>
            <pc:docMk/>
            <pc:sldMk cId="2342784101" sldId="261"/>
            <ac:picMk id="5" creationId="{4A35BD4F-D437-AE37-5A9B-B8D2DC5CFC18}"/>
          </ac:picMkLst>
        </pc:picChg>
        <pc:picChg chg="add del">
          <ac:chgData name="Keith Warren" userId="ddbecccbedec467f" providerId="LiveId" clId="{7419D3CD-CABD-49CB-B32F-E8B504F41694}" dt="2024-06-11T16:25:06.649" v="257" actId="26606"/>
          <ac:picMkLst>
            <pc:docMk/>
            <pc:sldMk cId="2342784101" sldId="261"/>
            <ac:picMk id="12" creationId="{1F5620B8-A2D8-4568-B566-F0453A0D9167}"/>
          </ac:picMkLst>
        </pc:picChg>
        <pc:picChg chg="add del">
          <ac:chgData name="Keith Warren" userId="ddbecccbedec467f" providerId="LiveId" clId="{7419D3CD-CABD-49CB-B32F-E8B504F41694}" dt="2024-06-11T17:25:46.146" v="2536"/>
          <ac:picMkLst>
            <pc:docMk/>
            <pc:sldMk cId="2342784101" sldId="261"/>
            <ac:picMk id="15" creationId="{C2192E09-EBC7-416C-B887-DFF915D7F43D}"/>
          </ac:picMkLst>
        </pc:picChg>
        <pc:picChg chg="add del">
          <ac:chgData name="Keith Warren" userId="ddbecccbedec467f" providerId="LiveId" clId="{7419D3CD-CABD-49CB-B32F-E8B504F41694}" dt="2024-06-11T16:24:47.519" v="250" actId="26606"/>
          <ac:picMkLst>
            <pc:docMk/>
            <pc:sldMk cId="2342784101" sldId="261"/>
            <ac:picMk id="35" creationId="{1F5620B8-A2D8-4568-B566-F0453A0D9167}"/>
          </ac:picMkLst>
        </pc:picChg>
        <pc:picChg chg="add del">
          <ac:chgData name="Keith Warren" userId="ddbecccbedec467f" providerId="LiveId" clId="{7419D3CD-CABD-49CB-B32F-E8B504F41694}" dt="2024-06-11T16:24:48.954" v="252" actId="26606"/>
          <ac:picMkLst>
            <pc:docMk/>
            <pc:sldMk cId="2342784101" sldId="261"/>
            <ac:picMk id="54" creationId="{1F5620B8-A2D8-4568-B566-F0453A0D9167}"/>
          </ac:picMkLst>
        </pc:picChg>
        <pc:picChg chg="add del">
          <ac:chgData name="Keith Warren" userId="ddbecccbedec467f" providerId="LiveId" clId="{7419D3CD-CABD-49CB-B32F-E8B504F41694}" dt="2024-06-11T16:25:06.624" v="256" actId="26606"/>
          <ac:picMkLst>
            <pc:docMk/>
            <pc:sldMk cId="2342784101" sldId="261"/>
            <ac:picMk id="68" creationId="{1F5620B8-A2D8-4568-B566-F0453A0D9167}"/>
          </ac:picMkLst>
        </pc:picChg>
        <pc:picChg chg="add del">
          <ac:chgData name="Keith Warren" userId="ddbecccbedec467f" providerId="LiveId" clId="{7419D3CD-CABD-49CB-B32F-E8B504F41694}" dt="2024-06-11T16:25:44.482" v="261" actId="26606"/>
          <ac:picMkLst>
            <pc:docMk/>
            <pc:sldMk cId="2342784101" sldId="261"/>
            <ac:picMk id="77" creationId="{45CE2E7C-6AA3-4710-825D-4CDDF788C7BC}"/>
          </ac:picMkLst>
        </pc:picChg>
        <pc:picChg chg="add del">
          <ac:chgData name="Keith Warren" userId="ddbecccbedec467f" providerId="LiveId" clId="{7419D3CD-CABD-49CB-B32F-E8B504F41694}" dt="2024-06-11T16:26:10.579" v="263" actId="26606"/>
          <ac:picMkLst>
            <pc:docMk/>
            <pc:sldMk cId="2342784101" sldId="261"/>
            <ac:picMk id="89" creationId="{7021C573-B3FF-44B8-A5DE-AB39E9AA6B96}"/>
          </ac:picMkLst>
        </pc:picChg>
        <pc:picChg chg="add del mod">
          <ac:chgData name="Keith Warren" userId="ddbecccbedec467f" providerId="LiveId" clId="{7419D3CD-CABD-49CB-B32F-E8B504F41694}" dt="2024-06-11T17:11:12.708" v="1566" actId="478"/>
          <ac:picMkLst>
            <pc:docMk/>
            <pc:sldMk cId="2342784101" sldId="261"/>
            <ac:picMk id="95" creationId="{3B1001D2-56EF-C121-C6C6-EE8E7892C9D3}"/>
          </ac:picMkLst>
        </pc:picChg>
        <pc:picChg chg="add del">
          <ac:chgData name="Keith Warren" userId="ddbecccbedec467f" providerId="LiveId" clId="{7419D3CD-CABD-49CB-B32F-E8B504F41694}" dt="2024-06-11T17:08:59.422" v="1557"/>
          <ac:picMkLst>
            <pc:docMk/>
            <pc:sldMk cId="2342784101" sldId="261"/>
            <ac:picMk id="99" creationId="{012FDCFE-9AD2-4D8A-8CBF-B3AA37EBF6DD}"/>
          </ac:picMkLst>
        </pc:picChg>
        <pc:picChg chg="add del">
          <ac:chgData name="Keith Warren" userId="ddbecccbedec467f" providerId="LiveId" clId="{7419D3CD-CABD-49CB-B32F-E8B504F41694}" dt="2024-06-11T16:43:04.878" v="1162"/>
          <ac:picMkLst>
            <pc:docMk/>
            <pc:sldMk cId="2342784101" sldId="261"/>
            <ac:picMk id="104" creationId="{45CE2E7C-6AA3-4710-825D-4CDDF788C7BC}"/>
          </ac:picMkLst>
        </pc:picChg>
        <pc:picChg chg="add del">
          <ac:chgData name="Keith Warren" userId="ddbecccbedec467f" providerId="LiveId" clId="{7419D3CD-CABD-49CB-B32F-E8B504F41694}" dt="2024-06-11T17:09:32.012" v="1559" actId="26606"/>
          <ac:picMkLst>
            <pc:docMk/>
            <pc:sldMk cId="2342784101" sldId="261"/>
            <ac:picMk id="111" creationId="{45CE2E7C-6AA3-4710-825D-4CDDF788C7BC}"/>
          </ac:picMkLst>
        </pc:picChg>
        <pc:picChg chg="add del">
          <ac:chgData name="Keith Warren" userId="ddbecccbedec467f" providerId="LiveId" clId="{7419D3CD-CABD-49CB-B32F-E8B504F41694}" dt="2024-06-11T17:08:59.422" v="1557"/>
          <ac:picMkLst>
            <pc:docMk/>
            <pc:sldMk cId="2342784101" sldId="261"/>
            <ac:picMk id="114" creationId="{F50C8D8D-B32F-4194-8321-164EC442750E}"/>
          </ac:picMkLst>
        </pc:picChg>
        <pc:picChg chg="add del">
          <ac:chgData name="Keith Warren" userId="ddbecccbedec467f" providerId="LiveId" clId="{7419D3CD-CABD-49CB-B32F-E8B504F41694}" dt="2024-06-11T17:10:54.462" v="1565" actId="26606"/>
          <ac:picMkLst>
            <pc:docMk/>
            <pc:sldMk cId="2342784101" sldId="261"/>
            <ac:picMk id="117" creationId="{012FDCFE-9AD2-4D8A-8CBF-B3AA37EBF6DD}"/>
          </ac:picMkLst>
        </pc:picChg>
        <pc:picChg chg="add del">
          <ac:chgData name="Keith Warren" userId="ddbecccbedec467f" providerId="LiveId" clId="{7419D3CD-CABD-49CB-B32F-E8B504F41694}" dt="2024-06-11T17:11:19.816" v="1567" actId="26606"/>
          <ac:picMkLst>
            <pc:docMk/>
            <pc:sldMk cId="2342784101" sldId="261"/>
            <ac:picMk id="130" creationId="{012FDCFE-9AD2-4D8A-8CBF-B3AA37EBF6DD}"/>
          </ac:picMkLst>
        </pc:picChg>
        <pc:picChg chg="add del">
          <ac:chgData name="Keith Warren" userId="ddbecccbedec467f" providerId="LiveId" clId="{7419D3CD-CABD-49CB-B32F-E8B504F41694}" dt="2024-06-11T17:12:09.535" v="1577"/>
          <ac:picMkLst>
            <pc:docMk/>
            <pc:sldMk cId="2342784101" sldId="261"/>
            <ac:picMk id="149" creationId="{C2192E09-EBC7-416C-B887-DFF915D7F43D}"/>
          </ac:picMkLst>
        </pc:picChg>
        <pc:cxnChg chg="add del">
          <ac:chgData name="Keith Warren" userId="ddbecccbedec467f" providerId="LiveId" clId="{7419D3CD-CABD-49CB-B32F-E8B504F41694}" dt="2024-06-11T16:25:06.649" v="257" actId="26606"/>
          <ac:cxnSpMkLst>
            <pc:docMk/>
            <pc:sldMk cId="2342784101" sldId="261"/>
            <ac:cxnSpMk id="11" creationId="{1C7D2BA4-4B7A-4596-8BCC-5CF715423894}"/>
          </ac:cxnSpMkLst>
        </pc:cxnChg>
        <pc:cxnChg chg="add del">
          <ac:chgData name="Keith Warren" userId="ddbecccbedec467f" providerId="LiveId" clId="{7419D3CD-CABD-49CB-B32F-E8B504F41694}" dt="2024-06-11T16:25:06.649" v="257" actId="26606"/>
          <ac:cxnSpMkLst>
            <pc:docMk/>
            <pc:sldMk cId="2342784101" sldId="261"/>
            <ac:cxnSpMk id="16" creationId="{C9D4B225-18E9-4C5B-94D8-2ABE6D161E4A}"/>
          </ac:cxnSpMkLst>
        </pc:cxnChg>
        <pc:cxnChg chg="add del">
          <ac:chgData name="Keith Warren" userId="ddbecccbedec467f" providerId="LiveId" clId="{7419D3CD-CABD-49CB-B32F-E8B504F41694}" dt="2024-06-11T17:25:46.146" v="2536"/>
          <ac:cxnSpMkLst>
            <pc:docMk/>
            <pc:sldMk cId="2342784101" sldId="261"/>
            <ac:cxnSpMk id="17" creationId="{2924498D-E084-44BE-A196-CFCE35564350}"/>
          </ac:cxnSpMkLst>
        </pc:cxnChg>
        <pc:cxnChg chg="add del">
          <ac:chgData name="Keith Warren" userId="ddbecccbedec467f" providerId="LiveId" clId="{7419D3CD-CABD-49CB-B32F-E8B504F41694}" dt="2024-06-11T17:25:46.146" v="2536"/>
          <ac:cxnSpMkLst>
            <pc:docMk/>
            <pc:sldMk cId="2342784101" sldId="261"/>
            <ac:cxnSpMk id="21" creationId="{14C12901-9FCC-461E-A64A-89B4791235E9}"/>
          </ac:cxnSpMkLst>
        </pc:cxnChg>
        <pc:cxnChg chg="add del">
          <ac:chgData name="Keith Warren" userId="ddbecccbedec467f" providerId="LiveId" clId="{7419D3CD-CABD-49CB-B32F-E8B504F41694}" dt="2024-06-11T17:25:46.146" v="2536"/>
          <ac:cxnSpMkLst>
            <pc:docMk/>
            <pc:sldMk cId="2342784101" sldId="261"/>
            <ac:cxnSpMk id="25" creationId="{9EC65442-F244-409C-BF44-C5D6472E810A}"/>
          </ac:cxnSpMkLst>
        </pc:cxnChg>
        <pc:cxnChg chg="add del">
          <ac:chgData name="Keith Warren" userId="ddbecccbedec467f" providerId="LiveId" clId="{7419D3CD-CABD-49CB-B32F-E8B504F41694}" dt="2024-06-11T16:25:06.649" v="257" actId="26606"/>
          <ac:cxnSpMkLst>
            <pc:docMk/>
            <pc:sldMk cId="2342784101" sldId="261"/>
            <ac:cxnSpMk id="26" creationId="{D33AC32D-5F44-45F7-A0BD-7C11A86BED57}"/>
          </ac:cxnSpMkLst>
        </pc:cxnChg>
        <pc:cxnChg chg="add del">
          <ac:chgData name="Keith Warren" userId="ddbecccbedec467f" providerId="LiveId" clId="{7419D3CD-CABD-49CB-B32F-E8B504F41694}" dt="2024-06-11T16:24:47.519" v="250" actId="26606"/>
          <ac:cxnSpMkLst>
            <pc:docMk/>
            <pc:sldMk cId="2342784101" sldId="261"/>
            <ac:cxnSpMk id="37" creationId="{1C7D2BA4-4B7A-4596-8BCC-5CF715423894}"/>
          </ac:cxnSpMkLst>
        </pc:cxnChg>
        <pc:cxnChg chg="add del">
          <ac:chgData name="Keith Warren" userId="ddbecccbedec467f" providerId="LiveId" clId="{7419D3CD-CABD-49CB-B32F-E8B504F41694}" dt="2024-06-11T16:24:47.519" v="250" actId="26606"/>
          <ac:cxnSpMkLst>
            <pc:docMk/>
            <pc:sldMk cId="2342784101" sldId="261"/>
            <ac:cxnSpMk id="39" creationId="{C9D4B225-18E9-4C5B-94D8-2ABE6D161E4A}"/>
          </ac:cxnSpMkLst>
        </pc:cxnChg>
        <pc:cxnChg chg="add del">
          <ac:chgData name="Keith Warren" userId="ddbecccbedec467f" providerId="LiveId" clId="{7419D3CD-CABD-49CB-B32F-E8B504F41694}" dt="2024-06-11T16:24:47.519" v="250" actId="26606"/>
          <ac:cxnSpMkLst>
            <pc:docMk/>
            <pc:sldMk cId="2342784101" sldId="261"/>
            <ac:cxnSpMk id="49" creationId="{D33AC32D-5F44-45F7-A0BD-7C11A86BED57}"/>
          </ac:cxnSpMkLst>
        </pc:cxnChg>
        <pc:cxnChg chg="add del">
          <ac:chgData name="Keith Warren" userId="ddbecccbedec467f" providerId="LiveId" clId="{7419D3CD-CABD-49CB-B32F-E8B504F41694}" dt="2024-06-11T16:24:48.954" v="252" actId="26606"/>
          <ac:cxnSpMkLst>
            <pc:docMk/>
            <pc:sldMk cId="2342784101" sldId="261"/>
            <ac:cxnSpMk id="55" creationId="{1C7D2BA4-4B7A-4596-8BCC-5CF715423894}"/>
          </ac:cxnSpMkLst>
        </pc:cxnChg>
        <pc:cxnChg chg="add del">
          <ac:chgData name="Keith Warren" userId="ddbecccbedec467f" providerId="LiveId" clId="{7419D3CD-CABD-49CB-B32F-E8B504F41694}" dt="2024-06-11T16:24:48.954" v="252" actId="26606"/>
          <ac:cxnSpMkLst>
            <pc:docMk/>
            <pc:sldMk cId="2342784101" sldId="261"/>
            <ac:cxnSpMk id="56" creationId="{C9D4B225-18E9-4C5B-94D8-2ABE6D161E4A}"/>
          </ac:cxnSpMkLst>
        </pc:cxnChg>
        <pc:cxnChg chg="add del">
          <ac:chgData name="Keith Warren" userId="ddbecccbedec467f" providerId="LiveId" clId="{7419D3CD-CABD-49CB-B32F-E8B504F41694}" dt="2024-06-11T16:24:48.954" v="252" actId="26606"/>
          <ac:cxnSpMkLst>
            <pc:docMk/>
            <pc:sldMk cId="2342784101" sldId="261"/>
            <ac:cxnSpMk id="61" creationId="{D33AC32D-5F44-45F7-A0BD-7C11A86BED57}"/>
          </ac:cxnSpMkLst>
        </pc:cxnChg>
        <pc:cxnChg chg="add del">
          <ac:chgData name="Keith Warren" userId="ddbecccbedec467f" providerId="LiveId" clId="{7419D3CD-CABD-49CB-B32F-E8B504F41694}" dt="2024-06-11T16:24:50.685" v="254" actId="26606"/>
          <ac:cxnSpMkLst>
            <pc:docMk/>
            <pc:sldMk cId="2342784101" sldId="261"/>
            <ac:cxnSpMk id="65" creationId="{580B8A35-DEA7-4D43-9DF8-90B4681D0FAD}"/>
          </ac:cxnSpMkLst>
        </pc:cxnChg>
        <pc:cxnChg chg="add del">
          <ac:chgData name="Keith Warren" userId="ddbecccbedec467f" providerId="LiveId" clId="{7419D3CD-CABD-49CB-B32F-E8B504F41694}" dt="2024-06-11T16:25:06.624" v="256" actId="26606"/>
          <ac:cxnSpMkLst>
            <pc:docMk/>
            <pc:sldMk cId="2342784101" sldId="261"/>
            <ac:cxnSpMk id="69" creationId="{1C7D2BA4-4B7A-4596-8BCC-5CF715423894}"/>
          </ac:cxnSpMkLst>
        </pc:cxnChg>
        <pc:cxnChg chg="add del">
          <ac:chgData name="Keith Warren" userId="ddbecccbedec467f" providerId="LiveId" clId="{7419D3CD-CABD-49CB-B32F-E8B504F41694}" dt="2024-06-11T16:25:06.624" v="256" actId="26606"/>
          <ac:cxnSpMkLst>
            <pc:docMk/>
            <pc:sldMk cId="2342784101" sldId="261"/>
            <ac:cxnSpMk id="70" creationId="{C9D4B225-18E9-4C5B-94D8-2ABE6D161E4A}"/>
          </ac:cxnSpMkLst>
        </pc:cxnChg>
        <pc:cxnChg chg="add del">
          <ac:chgData name="Keith Warren" userId="ddbecccbedec467f" providerId="LiveId" clId="{7419D3CD-CABD-49CB-B32F-E8B504F41694}" dt="2024-06-11T16:25:06.624" v="256" actId="26606"/>
          <ac:cxnSpMkLst>
            <pc:docMk/>
            <pc:sldMk cId="2342784101" sldId="261"/>
            <ac:cxnSpMk id="72" creationId="{8E83266B-97F8-4AB9-818F-3A70E8D8580D}"/>
          </ac:cxnSpMkLst>
        </pc:cxnChg>
        <pc:cxnChg chg="add del">
          <ac:chgData name="Keith Warren" userId="ddbecccbedec467f" providerId="LiveId" clId="{7419D3CD-CABD-49CB-B32F-E8B504F41694}" dt="2024-06-11T16:25:44.482" v="261" actId="26606"/>
          <ac:cxnSpMkLst>
            <pc:docMk/>
            <pc:sldMk cId="2342784101" sldId="261"/>
            <ac:cxnSpMk id="76" creationId="{06D05ED8-39E4-42F8-92CB-704C2BD0D215}"/>
          </ac:cxnSpMkLst>
        </pc:cxnChg>
        <pc:cxnChg chg="add del">
          <ac:chgData name="Keith Warren" userId="ddbecccbedec467f" providerId="LiveId" clId="{7419D3CD-CABD-49CB-B32F-E8B504F41694}" dt="2024-06-11T16:25:44.482" v="261" actId="26606"/>
          <ac:cxnSpMkLst>
            <pc:docMk/>
            <pc:sldMk cId="2342784101" sldId="261"/>
            <ac:cxnSpMk id="78" creationId="{3256C6C3-0EDC-4651-AB37-9F26CFAA6C86}"/>
          </ac:cxnSpMkLst>
        </pc:cxnChg>
        <pc:cxnChg chg="add del">
          <ac:chgData name="Keith Warren" userId="ddbecccbedec467f" providerId="LiveId" clId="{7419D3CD-CABD-49CB-B32F-E8B504F41694}" dt="2024-06-11T16:26:10.579" v="263" actId="26606"/>
          <ac:cxnSpMkLst>
            <pc:docMk/>
            <pc:sldMk cId="2342784101" sldId="261"/>
            <ac:cxnSpMk id="87" creationId="{4FAE17D3-C2DC-4665-AF20-33C5BACD5E01}"/>
          </ac:cxnSpMkLst>
        </pc:cxnChg>
        <pc:cxnChg chg="add del">
          <ac:chgData name="Keith Warren" userId="ddbecccbedec467f" providerId="LiveId" clId="{7419D3CD-CABD-49CB-B32F-E8B504F41694}" dt="2024-06-11T16:26:10.579" v="263" actId="26606"/>
          <ac:cxnSpMkLst>
            <pc:docMk/>
            <pc:sldMk cId="2342784101" sldId="261"/>
            <ac:cxnSpMk id="91" creationId="{50B0CCD4-E9B0-43B2-806F-05EDF57A7628}"/>
          </ac:cxnSpMkLst>
        </pc:cxnChg>
        <pc:cxnChg chg="add del">
          <ac:chgData name="Keith Warren" userId="ddbecccbedec467f" providerId="LiveId" clId="{7419D3CD-CABD-49CB-B32F-E8B504F41694}" dt="2024-06-11T17:08:59.422" v="1557"/>
          <ac:cxnSpMkLst>
            <pc:docMk/>
            <pc:sldMk cId="2342784101" sldId="261"/>
            <ac:cxnSpMk id="101" creationId="{FBD463FC-4CA8-4FF4-85A3-AF9F4B98D210}"/>
          </ac:cxnSpMkLst>
        </pc:cxnChg>
        <pc:cxnChg chg="add del">
          <ac:chgData name="Keith Warren" userId="ddbecccbedec467f" providerId="LiveId" clId="{7419D3CD-CABD-49CB-B32F-E8B504F41694}" dt="2024-06-11T16:43:04.878" v="1162"/>
          <ac:cxnSpMkLst>
            <pc:docMk/>
            <pc:sldMk cId="2342784101" sldId="261"/>
            <ac:cxnSpMk id="102" creationId="{06D05ED8-39E4-42F8-92CB-704C2BD0D215}"/>
          </ac:cxnSpMkLst>
        </pc:cxnChg>
        <pc:cxnChg chg="add del">
          <ac:chgData name="Keith Warren" userId="ddbecccbedec467f" providerId="LiveId" clId="{7419D3CD-CABD-49CB-B32F-E8B504F41694}" dt="2024-06-11T17:08:59.422" v="1557"/>
          <ac:cxnSpMkLst>
            <pc:docMk/>
            <pc:sldMk cId="2342784101" sldId="261"/>
            <ac:cxnSpMk id="103" creationId="{A56012FD-74A8-4C91-B318-435CF2B71927}"/>
          </ac:cxnSpMkLst>
        </pc:cxnChg>
        <pc:cxnChg chg="add del">
          <ac:chgData name="Keith Warren" userId="ddbecccbedec467f" providerId="LiveId" clId="{7419D3CD-CABD-49CB-B32F-E8B504F41694}" dt="2024-06-11T16:43:04.878" v="1162"/>
          <ac:cxnSpMkLst>
            <pc:docMk/>
            <pc:sldMk cId="2342784101" sldId="261"/>
            <ac:cxnSpMk id="106" creationId="{3256C6C3-0EDC-4651-AB37-9F26CFAA6C86}"/>
          </ac:cxnSpMkLst>
        </pc:cxnChg>
        <pc:cxnChg chg="add del">
          <ac:chgData name="Keith Warren" userId="ddbecccbedec467f" providerId="LiveId" clId="{7419D3CD-CABD-49CB-B32F-E8B504F41694}" dt="2024-06-11T17:09:32.012" v="1559" actId="26606"/>
          <ac:cxnSpMkLst>
            <pc:docMk/>
            <pc:sldMk cId="2342784101" sldId="261"/>
            <ac:cxnSpMk id="109" creationId="{06D05ED8-39E4-42F8-92CB-704C2BD0D215}"/>
          </ac:cxnSpMkLst>
        </pc:cxnChg>
        <pc:cxnChg chg="add del">
          <ac:chgData name="Keith Warren" userId="ddbecccbedec467f" providerId="LiveId" clId="{7419D3CD-CABD-49CB-B32F-E8B504F41694}" dt="2024-06-11T17:08:59.422" v="1557"/>
          <ac:cxnSpMkLst>
            <pc:docMk/>
            <pc:sldMk cId="2342784101" sldId="261"/>
            <ac:cxnSpMk id="110" creationId="{B3E0B6A3-E197-43D6-82D5-7455DAB1A746}"/>
          </ac:cxnSpMkLst>
        </pc:cxnChg>
        <pc:cxnChg chg="add del">
          <ac:chgData name="Keith Warren" userId="ddbecccbedec467f" providerId="LiveId" clId="{7419D3CD-CABD-49CB-B32F-E8B504F41694}" dt="2024-06-11T17:09:32.012" v="1559" actId="26606"/>
          <ac:cxnSpMkLst>
            <pc:docMk/>
            <pc:sldMk cId="2342784101" sldId="261"/>
            <ac:cxnSpMk id="113" creationId="{3256C6C3-0EDC-4651-AB37-9F26CFAA6C86}"/>
          </ac:cxnSpMkLst>
        </pc:cxnChg>
        <pc:cxnChg chg="add del">
          <ac:chgData name="Keith Warren" userId="ddbecccbedec467f" providerId="LiveId" clId="{7419D3CD-CABD-49CB-B32F-E8B504F41694}" dt="2024-06-11T17:08:59.422" v="1557"/>
          <ac:cxnSpMkLst>
            <pc:docMk/>
            <pc:sldMk cId="2342784101" sldId="261"/>
            <ac:cxnSpMk id="116" creationId="{5BD24D8B-8573-4260-B700-E860AD6D2A8E}"/>
          </ac:cxnSpMkLst>
        </pc:cxnChg>
        <pc:cxnChg chg="add del">
          <ac:chgData name="Keith Warren" userId="ddbecccbedec467f" providerId="LiveId" clId="{7419D3CD-CABD-49CB-B32F-E8B504F41694}" dt="2024-06-11T17:10:54.462" v="1565" actId="26606"/>
          <ac:cxnSpMkLst>
            <pc:docMk/>
            <pc:sldMk cId="2342784101" sldId="261"/>
            <ac:cxnSpMk id="118" creationId="{FBD463FC-4CA8-4FF4-85A3-AF9F4B98D210}"/>
          </ac:cxnSpMkLst>
        </pc:cxnChg>
        <pc:cxnChg chg="add del">
          <ac:chgData name="Keith Warren" userId="ddbecccbedec467f" providerId="LiveId" clId="{7419D3CD-CABD-49CB-B32F-E8B504F41694}" dt="2024-06-11T17:10:54.462" v="1565" actId="26606"/>
          <ac:cxnSpMkLst>
            <pc:docMk/>
            <pc:sldMk cId="2342784101" sldId="261"/>
            <ac:cxnSpMk id="119" creationId="{A56012FD-74A8-4C91-B318-435CF2B71927}"/>
          </ac:cxnSpMkLst>
        </pc:cxnChg>
        <pc:cxnChg chg="add del">
          <ac:chgData name="Keith Warren" userId="ddbecccbedec467f" providerId="LiveId" clId="{7419D3CD-CABD-49CB-B32F-E8B504F41694}" dt="2024-06-11T17:10:54.462" v="1565" actId="26606"/>
          <ac:cxnSpMkLst>
            <pc:docMk/>
            <pc:sldMk cId="2342784101" sldId="261"/>
            <ac:cxnSpMk id="122" creationId="{7552FBEF-FA69-427B-8245-0A518E0513D5}"/>
          </ac:cxnSpMkLst>
        </pc:cxnChg>
        <pc:cxnChg chg="add del">
          <ac:chgData name="Keith Warren" userId="ddbecccbedec467f" providerId="LiveId" clId="{7419D3CD-CABD-49CB-B32F-E8B504F41694}" dt="2024-06-11T17:11:19.816" v="1567" actId="26606"/>
          <ac:cxnSpMkLst>
            <pc:docMk/>
            <pc:sldMk cId="2342784101" sldId="261"/>
            <ac:cxnSpMk id="132" creationId="{FBD463FC-4CA8-4FF4-85A3-AF9F4B98D210}"/>
          </ac:cxnSpMkLst>
        </pc:cxnChg>
        <pc:cxnChg chg="add del">
          <ac:chgData name="Keith Warren" userId="ddbecccbedec467f" providerId="LiveId" clId="{7419D3CD-CABD-49CB-B32F-E8B504F41694}" dt="2024-06-11T17:11:19.816" v="1567" actId="26606"/>
          <ac:cxnSpMkLst>
            <pc:docMk/>
            <pc:sldMk cId="2342784101" sldId="261"/>
            <ac:cxnSpMk id="134" creationId="{A56012FD-74A8-4C91-B318-435CF2B71927}"/>
          </ac:cxnSpMkLst>
        </pc:cxnChg>
        <pc:cxnChg chg="add del">
          <ac:chgData name="Keith Warren" userId="ddbecccbedec467f" providerId="LiveId" clId="{7419D3CD-CABD-49CB-B32F-E8B504F41694}" dt="2024-06-11T17:11:19.816" v="1567" actId="26606"/>
          <ac:cxnSpMkLst>
            <pc:docMk/>
            <pc:sldMk cId="2342784101" sldId="261"/>
            <ac:cxnSpMk id="140" creationId="{7552FBEF-FA69-427B-8245-0A518E0513D5}"/>
          </ac:cxnSpMkLst>
        </pc:cxnChg>
        <pc:cxnChg chg="add del">
          <ac:chgData name="Keith Warren" userId="ddbecccbedec467f" providerId="LiveId" clId="{7419D3CD-CABD-49CB-B32F-E8B504F41694}" dt="2024-06-11T17:12:09.535" v="1577"/>
          <ac:cxnSpMkLst>
            <pc:docMk/>
            <pc:sldMk cId="2342784101" sldId="261"/>
            <ac:cxnSpMk id="151" creationId="{2924498D-E084-44BE-A196-CFCE35564350}"/>
          </ac:cxnSpMkLst>
        </pc:cxnChg>
        <pc:cxnChg chg="add del">
          <ac:chgData name="Keith Warren" userId="ddbecccbedec467f" providerId="LiveId" clId="{7419D3CD-CABD-49CB-B32F-E8B504F41694}" dt="2024-06-11T17:12:09.535" v="1577"/>
          <ac:cxnSpMkLst>
            <pc:docMk/>
            <pc:sldMk cId="2342784101" sldId="261"/>
            <ac:cxnSpMk id="153" creationId="{14C12901-9FCC-461E-A64A-89B4791235E9}"/>
          </ac:cxnSpMkLst>
        </pc:cxnChg>
        <pc:cxnChg chg="add del">
          <ac:chgData name="Keith Warren" userId="ddbecccbedec467f" providerId="LiveId" clId="{7419D3CD-CABD-49CB-B32F-E8B504F41694}" dt="2024-06-11T17:12:09.535" v="1577"/>
          <ac:cxnSpMkLst>
            <pc:docMk/>
            <pc:sldMk cId="2342784101" sldId="261"/>
            <ac:cxnSpMk id="157" creationId="{9EC65442-F244-409C-BF44-C5D6472E810A}"/>
          </ac:cxnSpMkLst>
        </pc:cxnChg>
      </pc:sldChg>
      <pc:sldChg chg="modSp del mod">
        <pc:chgData name="Keith Warren" userId="ddbecccbedec467f" providerId="LiveId" clId="{7419D3CD-CABD-49CB-B32F-E8B504F41694}" dt="2024-06-11T17:05:57.583" v="1508" actId="47"/>
        <pc:sldMkLst>
          <pc:docMk/>
          <pc:sldMk cId="4291011205" sldId="263"/>
        </pc:sldMkLst>
        <pc:spChg chg="mod">
          <ac:chgData name="Keith Warren" userId="ddbecccbedec467f" providerId="LiveId" clId="{7419D3CD-CABD-49CB-B32F-E8B504F41694}" dt="2024-06-11T16:22:13.481" v="228" actId="27636"/>
          <ac:spMkLst>
            <pc:docMk/>
            <pc:sldMk cId="4291011205" sldId="263"/>
            <ac:spMk id="2" creationId="{35FCF965-A9E4-4FB1-BE6E-F3F2689FD91F}"/>
          </ac:spMkLst>
        </pc:spChg>
        <pc:spChg chg="mod">
          <ac:chgData name="Keith Warren" userId="ddbecccbedec467f" providerId="LiveId" clId="{7419D3CD-CABD-49CB-B32F-E8B504F41694}" dt="2024-06-11T16:22:56.312" v="234" actId="27636"/>
          <ac:spMkLst>
            <pc:docMk/>
            <pc:sldMk cId="4291011205" sldId="263"/>
            <ac:spMk id="4" creationId="{19437887-54FE-4243-91D3-38DEA81FA602}"/>
          </ac:spMkLst>
        </pc:spChg>
      </pc:sldChg>
      <pc:sldChg chg="modSp del">
        <pc:chgData name="Keith Warren" userId="ddbecccbedec467f" providerId="LiveId" clId="{7419D3CD-CABD-49CB-B32F-E8B504F41694}" dt="2024-06-11T17:05:55.287" v="1506" actId="47"/>
        <pc:sldMkLst>
          <pc:docMk/>
          <pc:sldMk cId="2805975249" sldId="265"/>
        </pc:sldMkLst>
        <pc:spChg chg="mod">
          <ac:chgData name="Keith Warren" userId="ddbecccbedec467f" providerId="LiveId" clId="{7419D3CD-CABD-49CB-B32F-E8B504F41694}" dt="2024-06-11T16:43:04.878" v="1162"/>
          <ac:spMkLst>
            <pc:docMk/>
            <pc:sldMk cId="2805975249" sldId="265"/>
            <ac:spMk id="2" creationId="{35FCF965-A9E4-4FB1-BE6E-F3F2689FD91F}"/>
          </ac:spMkLst>
        </pc:spChg>
      </pc:sldChg>
      <pc:sldChg chg="addSp delSp modSp mod setBg delDesignElem">
        <pc:chgData name="Keith Warren" userId="ddbecccbedec467f" providerId="LiveId" clId="{7419D3CD-CABD-49CB-B32F-E8B504F41694}" dt="2024-06-11T17:36:55.385" v="2673"/>
        <pc:sldMkLst>
          <pc:docMk/>
          <pc:sldMk cId="835196425" sldId="266"/>
        </pc:sldMkLst>
        <pc:spChg chg="mod">
          <ac:chgData name="Keith Warren" userId="ddbecccbedec467f" providerId="LiveId" clId="{7419D3CD-CABD-49CB-B32F-E8B504F41694}" dt="2024-06-11T17:33:35.336" v="2634" actId="26606"/>
          <ac:spMkLst>
            <pc:docMk/>
            <pc:sldMk cId="835196425" sldId="266"/>
            <ac:spMk id="2" creationId="{2F224975-7ABD-C587-5784-B1DDA7850155}"/>
          </ac:spMkLst>
        </pc:spChg>
        <pc:spChg chg="mod">
          <ac:chgData name="Keith Warren" userId="ddbecccbedec467f" providerId="LiveId" clId="{7419D3CD-CABD-49CB-B32F-E8B504F41694}" dt="2024-06-11T17:33:35.336" v="2634" actId="26606"/>
          <ac:spMkLst>
            <pc:docMk/>
            <pc:sldMk cId="835196425" sldId="266"/>
            <ac:spMk id="3" creationId="{8E67A3B2-1967-1296-DE8C-B630FBC41376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835196425" sldId="266"/>
            <ac:spMk id="9" creationId="{CCF043BA-0C52-4068-BCF5-2B2D89BA9D36}"/>
          </ac:spMkLst>
        </pc:spChg>
        <pc:grpChg chg="add del">
          <ac:chgData name="Keith Warren" userId="ddbecccbedec467f" providerId="LiveId" clId="{7419D3CD-CABD-49CB-B32F-E8B504F41694}" dt="2024-06-11T17:36:55.385" v="2673"/>
          <ac:grpSpMkLst>
            <pc:docMk/>
            <pc:sldMk cId="835196425" sldId="266"/>
            <ac:grpSpMk id="11" creationId="{789ACCC8-A635-400E-B9C0-AD9CA57109CE}"/>
          </ac:grpSpMkLst>
        </pc:grpChg>
        <pc:picChg chg="add">
          <ac:chgData name="Keith Warren" userId="ddbecccbedec467f" providerId="LiveId" clId="{7419D3CD-CABD-49CB-B32F-E8B504F41694}" dt="2024-06-11T17:33:35.336" v="2634" actId="26606"/>
          <ac:picMkLst>
            <pc:docMk/>
            <pc:sldMk cId="835196425" sldId="266"/>
            <ac:picMk id="5" creationId="{BD93C6DB-F6DC-A263-2C72-F3D72980B11B}"/>
          </ac:picMkLst>
        </pc:picChg>
      </pc:sldChg>
      <pc:sldChg chg="addSp delSp modSp mod setBg delDesignElem">
        <pc:chgData name="Keith Warren" userId="ddbecccbedec467f" providerId="LiveId" clId="{7419D3CD-CABD-49CB-B32F-E8B504F41694}" dt="2024-06-11T17:38:45.052" v="2676" actId="26606"/>
        <pc:sldMkLst>
          <pc:docMk/>
          <pc:sldMk cId="225903936" sldId="267"/>
        </pc:sldMkLst>
        <pc:spChg chg="mod">
          <ac:chgData name="Keith Warren" userId="ddbecccbedec467f" providerId="LiveId" clId="{7419D3CD-CABD-49CB-B32F-E8B504F41694}" dt="2024-06-11T17:38:45.052" v="2676" actId="26606"/>
          <ac:spMkLst>
            <pc:docMk/>
            <pc:sldMk cId="225903936" sldId="267"/>
            <ac:spMk id="2" creationId="{35FCF965-A9E4-4FB1-BE6E-F3F2689FD91F}"/>
          </ac:spMkLst>
        </pc:spChg>
        <pc:spChg chg="add del mod">
          <ac:chgData name="Keith Warren" userId="ddbecccbedec467f" providerId="LiveId" clId="{7419D3CD-CABD-49CB-B32F-E8B504F41694}" dt="2024-06-11T17:26:17.561" v="2541" actId="26606"/>
          <ac:spMkLst>
            <pc:docMk/>
            <pc:sldMk cId="225903936" sldId="267"/>
            <ac:spMk id="3" creationId="{BED1BDE7-2DA6-198A-337D-16F42EBC8C36}"/>
          </ac:spMkLst>
        </pc:spChg>
        <pc:spChg chg="add del">
          <ac:chgData name="Keith Warren" userId="ddbecccbedec467f" providerId="LiveId" clId="{7419D3CD-CABD-49CB-B32F-E8B504F41694}" dt="2024-06-11T17:26:04.035" v="2538" actId="26606"/>
          <ac:spMkLst>
            <pc:docMk/>
            <pc:sldMk cId="225903936" sldId="267"/>
            <ac:spMk id="9" creationId="{17424F32-2789-4FF9-8E8A-1252284BF600}"/>
          </ac:spMkLst>
        </pc:spChg>
        <pc:spChg chg="add del">
          <ac:chgData name="Keith Warren" userId="ddbecccbedec467f" providerId="LiveId" clId="{7419D3CD-CABD-49CB-B32F-E8B504F41694}" dt="2024-06-11T17:26:04.035" v="2538" actId="26606"/>
          <ac:spMkLst>
            <pc:docMk/>
            <pc:sldMk cId="225903936" sldId="267"/>
            <ac:spMk id="17" creationId="{32D32A60-013B-47A8-8833-D2424080917B}"/>
          </ac:spMkLst>
        </pc:spChg>
        <pc:spChg chg="add del">
          <ac:chgData name="Keith Warren" userId="ddbecccbedec467f" providerId="LiveId" clId="{7419D3CD-CABD-49CB-B32F-E8B504F41694}" dt="2024-06-11T17:26:04.035" v="2538" actId="26606"/>
          <ac:spMkLst>
            <pc:docMk/>
            <pc:sldMk cId="225903936" sldId="267"/>
            <ac:spMk id="19" creationId="{AE27932B-B694-4C4C-90D7-A0333A7C5876}"/>
          </ac:spMkLst>
        </pc:spChg>
        <pc:spChg chg="add del">
          <ac:chgData name="Keith Warren" userId="ddbecccbedec467f" providerId="LiveId" clId="{7419D3CD-CABD-49CB-B32F-E8B504F41694}" dt="2024-06-11T17:26:04.035" v="2538" actId="26606"/>
          <ac:spMkLst>
            <pc:docMk/>
            <pc:sldMk cId="225903936" sldId="267"/>
            <ac:spMk id="23" creationId="{A9DA474E-6B91-4200-840F-0257B2358A75}"/>
          </ac:spMkLst>
        </pc:spChg>
        <pc:spChg chg="add del">
          <ac:chgData name="Keith Warren" userId="ddbecccbedec467f" providerId="LiveId" clId="{7419D3CD-CABD-49CB-B32F-E8B504F41694}" dt="2024-06-11T17:26:17.524" v="2540" actId="26606"/>
          <ac:spMkLst>
            <pc:docMk/>
            <pc:sldMk cId="225903936" sldId="267"/>
            <ac:spMk id="29" creationId="{17424F32-2789-4FF9-8E8A-1252284BF600}"/>
          </ac:spMkLst>
        </pc:spChg>
        <pc:spChg chg="add del">
          <ac:chgData name="Keith Warren" userId="ddbecccbedec467f" providerId="LiveId" clId="{7419D3CD-CABD-49CB-B32F-E8B504F41694}" dt="2024-06-11T17:26:17.524" v="2540" actId="26606"/>
          <ac:spMkLst>
            <pc:docMk/>
            <pc:sldMk cId="225903936" sldId="267"/>
            <ac:spMk id="33" creationId="{32D32A60-013B-47A8-8833-D2424080917B}"/>
          </ac:spMkLst>
        </pc:spChg>
        <pc:spChg chg="add del">
          <ac:chgData name="Keith Warren" userId="ddbecccbedec467f" providerId="LiveId" clId="{7419D3CD-CABD-49CB-B32F-E8B504F41694}" dt="2024-06-11T17:26:17.524" v="2540" actId="26606"/>
          <ac:spMkLst>
            <pc:docMk/>
            <pc:sldMk cId="225903936" sldId="267"/>
            <ac:spMk id="34" creationId="{AE27932B-B694-4C4C-90D7-A0333A7C5876}"/>
          </ac:spMkLst>
        </pc:spChg>
        <pc:spChg chg="add del">
          <ac:chgData name="Keith Warren" userId="ddbecccbedec467f" providerId="LiveId" clId="{7419D3CD-CABD-49CB-B32F-E8B504F41694}" dt="2024-06-11T17:26:17.524" v="2540" actId="26606"/>
          <ac:spMkLst>
            <pc:docMk/>
            <pc:sldMk cId="225903936" sldId="267"/>
            <ac:spMk id="36" creationId="{A9DA474E-6B91-4200-840F-0257B2358A75}"/>
          </ac:spMkLst>
        </pc:spChg>
        <pc:spChg chg="add del">
          <ac:chgData name="Keith Warren" userId="ddbecccbedec467f" providerId="LiveId" clId="{7419D3CD-CABD-49CB-B32F-E8B504F41694}" dt="2024-06-11T17:26:54.831" v="2546"/>
          <ac:spMkLst>
            <pc:docMk/>
            <pc:sldMk cId="225903936" sldId="267"/>
            <ac:spMk id="41" creationId="{17424F32-2789-4FF9-8E8A-1252284BF600}"/>
          </ac:spMkLst>
        </pc:spChg>
        <pc:spChg chg="add del">
          <ac:chgData name="Keith Warren" userId="ddbecccbedec467f" providerId="LiveId" clId="{7419D3CD-CABD-49CB-B32F-E8B504F41694}" dt="2024-06-11T17:26:54.831" v="2546"/>
          <ac:spMkLst>
            <pc:docMk/>
            <pc:sldMk cId="225903936" sldId="267"/>
            <ac:spMk id="45" creationId="{32D32A60-013B-47A8-8833-D2424080917B}"/>
          </ac:spMkLst>
        </pc:spChg>
        <pc:spChg chg="add del">
          <ac:chgData name="Keith Warren" userId="ddbecccbedec467f" providerId="LiveId" clId="{7419D3CD-CABD-49CB-B32F-E8B504F41694}" dt="2024-06-11T17:26:54.831" v="2546"/>
          <ac:spMkLst>
            <pc:docMk/>
            <pc:sldMk cId="225903936" sldId="267"/>
            <ac:spMk id="46" creationId="{AE27932B-B694-4C4C-90D7-A0333A7C5876}"/>
          </ac:spMkLst>
        </pc:spChg>
        <pc:spChg chg="add del">
          <ac:chgData name="Keith Warren" userId="ddbecccbedec467f" providerId="LiveId" clId="{7419D3CD-CABD-49CB-B32F-E8B504F41694}" dt="2024-06-11T17:26:54.831" v="2546"/>
          <ac:spMkLst>
            <pc:docMk/>
            <pc:sldMk cId="225903936" sldId="267"/>
            <ac:spMk id="48" creationId="{A9DA474E-6B91-4200-840F-0257B2358A75}"/>
          </ac:spMkLst>
        </pc:spChg>
        <pc:spChg chg="add">
          <ac:chgData name="Keith Warren" userId="ddbecccbedec467f" providerId="LiveId" clId="{7419D3CD-CABD-49CB-B32F-E8B504F41694}" dt="2024-06-11T17:38:45.052" v="2676" actId="26606"/>
          <ac:spMkLst>
            <pc:docMk/>
            <pc:sldMk cId="225903936" sldId="267"/>
            <ac:spMk id="60" creationId="{3FD711E9-7F79-40A9-8D9E-4AE293C154A5}"/>
          </ac:spMkLst>
        </pc:spChg>
        <pc:grpChg chg="add">
          <ac:chgData name="Keith Warren" userId="ddbecccbedec467f" providerId="LiveId" clId="{7419D3CD-CABD-49CB-B32F-E8B504F41694}" dt="2024-06-11T17:38:45.052" v="2676" actId="26606"/>
          <ac:grpSpMkLst>
            <pc:docMk/>
            <pc:sldMk cId="225903936" sldId="267"/>
            <ac:grpSpMk id="56" creationId="{F85E0883-9001-4D4E-9C91-E8D165DAF9C1}"/>
          </ac:grpSpMkLst>
        </pc:grpChg>
        <pc:graphicFrameChg chg="add del">
          <ac:chgData name="Keith Warren" userId="ddbecccbedec467f" providerId="LiveId" clId="{7419D3CD-CABD-49CB-B32F-E8B504F41694}" dt="2024-06-11T17:26:04.035" v="2538" actId="26606"/>
          <ac:graphicFrameMkLst>
            <pc:docMk/>
            <pc:sldMk cId="225903936" sldId="267"/>
            <ac:graphicFrameMk id="5" creationId="{A345B414-82A6-4D26-0BAF-9C10D0EB0BF0}"/>
          </ac:graphicFrameMkLst>
        </pc:graphicFrameChg>
        <pc:graphicFrameChg chg="add del">
          <ac:chgData name="Keith Warren" userId="ddbecccbedec467f" providerId="LiveId" clId="{7419D3CD-CABD-49CB-B32F-E8B504F41694}" dt="2024-06-11T17:26:17.524" v="2540" actId="26606"/>
          <ac:graphicFrameMkLst>
            <pc:docMk/>
            <pc:sldMk cId="225903936" sldId="267"/>
            <ac:graphicFrameMk id="39" creationId="{F675DCA3-062F-0B32-88AC-2CBE32C4870C}"/>
          </ac:graphicFrameMkLst>
        </pc:graphicFrameChg>
        <pc:graphicFrameChg chg="add mod modGraphic">
          <ac:chgData name="Keith Warren" userId="ddbecccbedec467f" providerId="LiveId" clId="{7419D3CD-CABD-49CB-B32F-E8B504F41694}" dt="2024-06-11T17:38:45.052" v="2676" actId="26606"/>
          <ac:graphicFrameMkLst>
            <pc:docMk/>
            <pc:sldMk cId="225903936" sldId="267"/>
            <ac:graphicFrameMk id="51" creationId="{A345B414-82A6-4D26-0BAF-9C10D0EB0BF0}"/>
          </ac:graphicFrameMkLst>
        </pc:graphicFrameChg>
        <pc:picChg chg="del">
          <ac:chgData name="Keith Warren" userId="ddbecccbedec467f" providerId="LiveId" clId="{7419D3CD-CABD-49CB-B32F-E8B504F41694}" dt="2024-06-11T17:02:04.231" v="1446" actId="478"/>
          <ac:picMkLst>
            <pc:docMk/>
            <pc:sldMk cId="225903936" sldId="267"/>
            <ac:picMk id="7" creationId="{04E5DEE2-B291-8F1E-E5D0-5A1A4F48C2D8}"/>
          </ac:picMkLst>
        </pc:picChg>
        <pc:picChg chg="add del">
          <ac:chgData name="Keith Warren" userId="ddbecccbedec467f" providerId="LiveId" clId="{7419D3CD-CABD-49CB-B32F-E8B504F41694}" dt="2024-06-11T17:26:04.035" v="2538" actId="26606"/>
          <ac:picMkLst>
            <pc:docMk/>
            <pc:sldMk cId="225903936" sldId="267"/>
            <ac:picMk id="11" creationId="{D708C46E-BB60-4B97-8327-D3A475C008E5}"/>
          </ac:picMkLst>
        </pc:picChg>
        <pc:picChg chg="add del">
          <ac:chgData name="Keith Warren" userId="ddbecccbedec467f" providerId="LiveId" clId="{7419D3CD-CABD-49CB-B32F-E8B504F41694}" dt="2024-06-11T17:26:04.035" v="2538" actId="26606"/>
          <ac:picMkLst>
            <pc:docMk/>
            <pc:sldMk cId="225903936" sldId="267"/>
            <ac:picMk id="25" creationId="{DF63C9AD-AE6E-4512-8171-91612E84CCFB}"/>
          </ac:picMkLst>
        </pc:picChg>
        <pc:picChg chg="add del">
          <ac:chgData name="Keith Warren" userId="ddbecccbedec467f" providerId="LiveId" clId="{7419D3CD-CABD-49CB-B32F-E8B504F41694}" dt="2024-06-11T17:26:17.524" v="2540" actId="26606"/>
          <ac:picMkLst>
            <pc:docMk/>
            <pc:sldMk cId="225903936" sldId="267"/>
            <ac:picMk id="30" creationId="{D708C46E-BB60-4B97-8327-D3A475C008E5}"/>
          </ac:picMkLst>
        </pc:picChg>
        <pc:picChg chg="add del">
          <ac:chgData name="Keith Warren" userId="ddbecccbedec467f" providerId="LiveId" clId="{7419D3CD-CABD-49CB-B32F-E8B504F41694}" dt="2024-06-11T17:26:17.524" v="2540" actId="26606"/>
          <ac:picMkLst>
            <pc:docMk/>
            <pc:sldMk cId="225903936" sldId="267"/>
            <ac:picMk id="37" creationId="{DF63C9AD-AE6E-4512-8171-91612E84CCFB}"/>
          </ac:picMkLst>
        </pc:picChg>
        <pc:picChg chg="add del">
          <ac:chgData name="Keith Warren" userId="ddbecccbedec467f" providerId="LiveId" clId="{7419D3CD-CABD-49CB-B32F-E8B504F41694}" dt="2024-06-11T17:26:54.831" v="2546"/>
          <ac:picMkLst>
            <pc:docMk/>
            <pc:sldMk cId="225903936" sldId="267"/>
            <ac:picMk id="42" creationId="{D708C46E-BB60-4B97-8327-D3A475C008E5}"/>
          </ac:picMkLst>
        </pc:picChg>
        <pc:picChg chg="add del">
          <ac:chgData name="Keith Warren" userId="ddbecccbedec467f" providerId="LiveId" clId="{7419D3CD-CABD-49CB-B32F-E8B504F41694}" dt="2024-06-11T17:26:54.831" v="2546"/>
          <ac:picMkLst>
            <pc:docMk/>
            <pc:sldMk cId="225903936" sldId="267"/>
            <ac:picMk id="49" creationId="{DF63C9AD-AE6E-4512-8171-91612E84CCFB}"/>
          </ac:picMkLst>
        </pc:picChg>
        <pc:cxnChg chg="add del">
          <ac:chgData name="Keith Warren" userId="ddbecccbedec467f" providerId="LiveId" clId="{7419D3CD-CABD-49CB-B32F-E8B504F41694}" dt="2024-06-11T17:26:04.035" v="2538" actId="26606"/>
          <ac:cxnSpMkLst>
            <pc:docMk/>
            <pc:sldMk cId="225903936" sldId="267"/>
            <ac:cxnSpMk id="13" creationId="{8042755C-F24C-4D08-8E4C-E646382C3634}"/>
          </ac:cxnSpMkLst>
        </pc:cxnChg>
        <pc:cxnChg chg="add del">
          <ac:chgData name="Keith Warren" userId="ddbecccbedec467f" providerId="LiveId" clId="{7419D3CD-CABD-49CB-B32F-E8B504F41694}" dt="2024-06-11T17:26:04.035" v="2538" actId="26606"/>
          <ac:cxnSpMkLst>
            <pc:docMk/>
            <pc:sldMk cId="225903936" sldId="267"/>
            <ac:cxnSpMk id="15" creationId="{63E94A00-1A92-47F4-9E2D-E51DFF9016D4}"/>
          </ac:cxnSpMkLst>
        </pc:cxnChg>
        <pc:cxnChg chg="add del">
          <ac:chgData name="Keith Warren" userId="ddbecccbedec467f" providerId="LiveId" clId="{7419D3CD-CABD-49CB-B32F-E8B504F41694}" dt="2024-06-11T17:26:04.035" v="2538" actId="26606"/>
          <ac:cxnSpMkLst>
            <pc:docMk/>
            <pc:sldMk cId="225903936" sldId="267"/>
            <ac:cxnSpMk id="21" creationId="{9EBB0476-5CF0-4F44-8D68-5D42D7AEE43A}"/>
          </ac:cxnSpMkLst>
        </pc:cxnChg>
        <pc:cxnChg chg="add del">
          <ac:chgData name="Keith Warren" userId="ddbecccbedec467f" providerId="LiveId" clId="{7419D3CD-CABD-49CB-B32F-E8B504F41694}" dt="2024-06-11T17:26:04.035" v="2538" actId="26606"/>
          <ac:cxnSpMkLst>
            <pc:docMk/>
            <pc:sldMk cId="225903936" sldId="267"/>
            <ac:cxnSpMk id="27" creationId="{FE1A49CE-B63D-457A-A180-1C883E1A63D2}"/>
          </ac:cxnSpMkLst>
        </pc:cxnChg>
        <pc:cxnChg chg="add del">
          <ac:chgData name="Keith Warren" userId="ddbecccbedec467f" providerId="LiveId" clId="{7419D3CD-CABD-49CB-B32F-E8B504F41694}" dt="2024-06-11T17:26:17.524" v="2540" actId="26606"/>
          <ac:cxnSpMkLst>
            <pc:docMk/>
            <pc:sldMk cId="225903936" sldId="267"/>
            <ac:cxnSpMk id="31" creationId="{8042755C-F24C-4D08-8E4C-E646382C3634}"/>
          </ac:cxnSpMkLst>
        </pc:cxnChg>
        <pc:cxnChg chg="add del">
          <ac:chgData name="Keith Warren" userId="ddbecccbedec467f" providerId="LiveId" clId="{7419D3CD-CABD-49CB-B32F-E8B504F41694}" dt="2024-06-11T17:26:17.524" v="2540" actId="26606"/>
          <ac:cxnSpMkLst>
            <pc:docMk/>
            <pc:sldMk cId="225903936" sldId="267"/>
            <ac:cxnSpMk id="32" creationId="{63E94A00-1A92-47F4-9E2D-E51DFF9016D4}"/>
          </ac:cxnSpMkLst>
        </pc:cxnChg>
        <pc:cxnChg chg="add del">
          <ac:chgData name="Keith Warren" userId="ddbecccbedec467f" providerId="LiveId" clId="{7419D3CD-CABD-49CB-B32F-E8B504F41694}" dt="2024-06-11T17:26:17.524" v="2540" actId="26606"/>
          <ac:cxnSpMkLst>
            <pc:docMk/>
            <pc:sldMk cId="225903936" sldId="267"/>
            <ac:cxnSpMk id="35" creationId="{9EBB0476-5CF0-4F44-8D68-5D42D7AEE43A}"/>
          </ac:cxnSpMkLst>
        </pc:cxnChg>
        <pc:cxnChg chg="add del">
          <ac:chgData name="Keith Warren" userId="ddbecccbedec467f" providerId="LiveId" clId="{7419D3CD-CABD-49CB-B32F-E8B504F41694}" dt="2024-06-11T17:26:17.524" v="2540" actId="26606"/>
          <ac:cxnSpMkLst>
            <pc:docMk/>
            <pc:sldMk cId="225903936" sldId="267"/>
            <ac:cxnSpMk id="38" creationId="{FE1A49CE-B63D-457A-A180-1C883E1A63D2}"/>
          </ac:cxnSpMkLst>
        </pc:cxnChg>
        <pc:cxnChg chg="add del">
          <ac:chgData name="Keith Warren" userId="ddbecccbedec467f" providerId="LiveId" clId="{7419D3CD-CABD-49CB-B32F-E8B504F41694}" dt="2024-06-11T17:26:54.831" v="2546"/>
          <ac:cxnSpMkLst>
            <pc:docMk/>
            <pc:sldMk cId="225903936" sldId="267"/>
            <ac:cxnSpMk id="43" creationId="{8042755C-F24C-4D08-8E4C-E646382C3634}"/>
          </ac:cxnSpMkLst>
        </pc:cxnChg>
        <pc:cxnChg chg="add del">
          <ac:chgData name="Keith Warren" userId="ddbecccbedec467f" providerId="LiveId" clId="{7419D3CD-CABD-49CB-B32F-E8B504F41694}" dt="2024-06-11T17:26:54.831" v="2546"/>
          <ac:cxnSpMkLst>
            <pc:docMk/>
            <pc:sldMk cId="225903936" sldId="267"/>
            <ac:cxnSpMk id="44" creationId="{63E94A00-1A92-47F4-9E2D-E51DFF9016D4}"/>
          </ac:cxnSpMkLst>
        </pc:cxnChg>
        <pc:cxnChg chg="add del">
          <ac:chgData name="Keith Warren" userId="ddbecccbedec467f" providerId="LiveId" clId="{7419D3CD-CABD-49CB-B32F-E8B504F41694}" dt="2024-06-11T17:26:54.831" v="2546"/>
          <ac:cxnSpMkLst>
            <pc:docMk/>
            <pc:sldMk cId="225903936" sldId="267"/>
            <ac:cxnSpMk id="47" creationId="{9EBB0476-5CF0-4F44-8D68-5D42D7AEE43A}"/>
          </ac:cxnSpMkLst>
        </pc:cxnChg>
        <pc:cxnChg chg="add del">
          <ac:chgData name="Keith Warren" userId="ddbecccbedec467f" providerId="LiveId" clId="{7419D3CD-CABD-49CB-B32F-E8B504F41694}" dt="2024-06-11T17:26:54.831" v="2546"/>
          <ac:cxnSpMkLst>
            <pc:docMk/>
            <pc:sldMk cId="225903936" sldId="267"/>
            <ac:cxnSpMk id="50" creationId="{FE1A49CE-B63D-457A-A180-1C883E1A63D2}"/>
          </ac:cxnSpMkLst>
        </pc:cxnChg>
      </pc:sldChg>
      <pc:sldChg chg="modSp del mod">
        <pc:chgData name="Keith Warren" userId="ddbecccbedec467f" providerId="LiveId" clId="{7419D3CD-CABD-49CB-B32F-E8B504F41694}" dt="2024-06-11T17:06:08.408" v="1512" actId="47"/>
        <pc:sldMkLst>
          <pc:docMk/>
          <pc:sldMk cId="555425707" sldId="268"/>
        </pc:sldMkLst>
        <pc:spChg chg="mod">
          <ac:chgData name="Keith Warren" userId="ddbecccbedec467f" providerId="LiveId" clId="{7419D3CD-CABD-49CB-B32F-E8B504F41694}" dt="2024-06-11T16:22:13.469" v="226" actId="27636"/>
          <ac:spMkLst>
            <pc:docMk/>
            <pc:sldMk cId="555425707" sldId="268"/>
            <ac:spMk id="2" creationId="{35FCF965-A9E4-4FB1-BE6E-F3F2689FD91F}"/>
          </ac:spMkLst>
        </pc:spChg>
      </pc:sldChg>
      <pc:sldChg chg="addSp delSp modSp del mod setBg addAnim delDesignElem">
        <pc:chgData name="Keith Warren" userId="ddbecccbedec467f" providerId="LiveId" clId="{7419D3CD-CABD-49CB-B32F-E8B504F41694}" dt="2024-06-11T17:06:03.170" v="1510" actId="47"/>
        <pc:sldMkLst>
          <pc:docMk/>
          <pc:sldMk cId="3908358817" sldId="269"/>
        </pc:sldMkLst>
        <pc:spChg chg="mod">
          <ac:chgData name="Keith Warren" userId="ddbecccbedec467f" providerId="LiveId" clId="{7419D3CD-CABD-49CB-B32F-E8B504F41694}" dt="2024-06-11T16:02:47.410" v="105" actId="26606"/>
          <ac:spMkLst>
            <pc:docMk/>
            <pc:sldMk cId="3908358817" sldId="269"/>
            <ac:spMk id="2" creationId="{07C8198B-61B4-490F-AA97-99CFA2CF3622}"/>
          </ac:spMkLst>
        </pc:spChg>
        <pc:spChg chg="mod">
          <ac:chgData name="Keith Warren" userId="ddbecccbedec467f" providerId="LiveId" clId="{7419D3CD-CABD-49CB-B32F-E8B504F41694}" dt="2024-06-11T16:43:04.878" v="1162"/>
          <ac:spMkLst>
            <pc:docMk/>
            <pc:sldMk cId="3908358817" sldId="269"/>
            <ac:spMk id="3" creationId="{96B87C98-6E1F-4B38-91BE-8941A7E9C93B}"/>
          </ac:spMkLst>
        </pc:spChg>
        <pc:spChg chg="add del">
          <ac:chgData name="Keith Warren" userId="ddbecccbedec467f" providerId="LiveId" clId="{7419D3CD-CABD-49CB-B32F-E8B504F41694}" dt="2024-06-11T16:11:04.835" v="188"/>
          <ac:spMkLst>
            <pc:docMk/>
            <pc:sldMk cId="3908358817" sldId="269"/>
            <ac:spMk id="8" creationId="{4609862E-48F9-45AC-8D44-67A0268A7935}"/>
          </ac:spMkLst>
        </pc:spChg>
        <pc:grpChg chg="add del">
          <ac:chgData name="Keith Warren" userId="ddbecccbedec467f" providerId="LiveId" clId="{7419D3CD-CABD-49CB-B32F-E8B504F41694}" dt="2024-06-11T16:11:04.835" v="188"/>
          <ac:grpSpMkLst>
            <pc:docMk/>
            <pc:sldMk cId="3908358817" sldId="269"/>
            <ac:grpSpMk id="10" creationId="{C97986E7-0E3C-4F64-886E-935DDCB83AA7}"/>
          </ac:grpSpMkLst>
        </pc:grpChg>
      </pc:sldChg>
      <pc:sldChg chg="modSp del mod">
        <pc:chgData name="Keith Warren" userId="ddbecccbedec467f" providerId="LiveId" clId="{7419D3CD-CABD-49CB-B32F-E8B504F41694}" dt="2024-06-11T17:05:58.927" v="1509" actId="47"/>
        <pc:sldMkLst>
          <pc:docMk/>
          <pc:sldMk cId="670588543" sldId="270"/>
        </pc:sldMkLst>
        <pc:spChg chg="mod">
          <ac:chgData name="Keith Warren" userId="ddbecccbedec467f" providerId="LiveId" clId="{7419D3CD-CABD-49CB-B32F-E8B504F41694}" dt="2024-06-11T16:43:04.878" v="1162"/>
          <ac:spMkLst>
            <pc:docMk/>
            <pc:sldMk cId="670588543" sldId="270"/>
            <ac:spMk id="2" creationId="{35FCF965-A9E4-4FB1-BE6E-F3F2689FD91F}"/>
          </ac:spMkLst>
        </pc:spChg>
        <pc:spChg chg="mod">
          <ac:chgData name="Keith Warren" userId="ddbecccbedec467f" providerId="LiveId" clId="{7419D3CD-CABD-49CB-B32F-E8B504F41694}" dt="2024-06-11T16:11:12.103" v="197" actId="27636"/>
          <ac:spMkLst>
            <pc:docMk/>
            <pc:sldMk cId="670588543" sldId="270"/>
            <ac:spMk id="4" creationId="{B50D409F-7514-4FB7-9A84-69224041D384}"/>
          </ac:spMkLst>
        </pc:spChg>
      </pc:sldChg>
      <pc:sldChg chg="del">
        <pc:chgData name="Keith Warren" userId="ddbecccbedec467f" providerId="LiveId" clId="{7419D3CD-CABD-49CB-B32F-E8B504F41694}" dt="2024-06-11T17:05:56.383" v="1507" actId="47"/>
        <pc:sldMkLst>
          <pc:docMk/>
          <pc:sldMk cId="1659521786" sldId="271"/>
        </pc:sldMkLst>
      </pc:sldChg>
      <pc:sldChg chg="addSp delSp modSp del mod ord setBg delDesignElem">
        <pc:chgData name="Keith Warren" userId="ddbecccbedec467f" providerId="LiveId" clId="{7419D3CD-CABD-49CB-B32F-E8B504F41694}" dt="2024-06-11T17:47:37.377" v="3041" actId="47"/>
        <pc:sldMkLst>
          <pc:docMk/>
          <pc:sldMk cId="2453548108" sldId="272"/>
        </pc:sldMkLst>
        <pc:spChg chg="mod">
          <ac:chgData name="Keith Warren" userId="ddbecccbedec467f" providerId="LiveId" clId="{7419D3CD-CABD-49CB-B32F-E8B504F41694}" dt="2024-06-11T17:32:35.538" v="2616" actId="26606"/>
          <ac:spMkLst>
            <pc:docMk/>
            <pc:sldMk cId="2453548108" sldId="272"/>
            <ac:spMk id="2" creationId="{07C8198B-61B4-490F-AA97-99CFA2CF3622}"/>
          </ac:spMkLst>
        </pc:spChg>
        <pc:spChg chg="mod">
          <ac:chgData name="Keith Warren" userId="ddbecccbedec467f" providerId="LiveId" clId="{7419D3CD-CABD-49CB-B32F-E8B504F41694}" dt="2024-06-11T17:32:35.538" v="2616" actId="26606"/>
          <ac:spMkLst>
            <pc:docMk/>
            <pc:sldMk cId="2453548108" sldId="272"/>
            <ac:spMk id="3" creationId="{96B87C98-6E1F-4B38-91BE-8941A7E9C93B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2453548108" sldId="272"/>
            <ac:spMk id="8" creationId="{C3D25154-9EF7-4C33-9AAC-7B3BE089FE0A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2453548108" sldId="272"/>
            <ac:spMk id="10" creationId="{1604E8C0-C927-4C06-A96A-BF3323BA76D2}"/>
          </ac:spMkLst>
        </pc:spChg>
        <pc:grpChg chg="add del">
          <ac:chgData name="Keith Warren" userId="ddbecccbedec467f" providerId="LiveId" clId="{7419D3CD-CABD-49CB-B32F-E8B504F41694}" dt="2024-06-11T17:36:55.385" v="2673"/>
          <ac:grpSpMkLst>
            <pc:docMk/>
            <pc:sldMk cId="2453548108" sldId="272"/>
            <ac:grpSpMk id="12" creationId="{9DCECFD5-4C30-4892-9FF0-540E17955A55}"/>
          </ac:grpSpMkLst>
        </pc:grpChg>
      </pc:sldChg>
      <pc:sldChg chg="del">
        <pc:chgData name="Keith Warren" userId="ddbecccbedec467f" providerId="LiveId" clId="{7419D3CD-CABD-49CB-B32F-E8B504F41694}" dt="2024-06-11T17:05:51.204" v="1504" actId="47"/>
        <pc:sldMkLst>
          <pc:docMk/>
          <pc:sldMk cId="2222850072" sldId="273"/>
        </pc:sldMkLst>
      </pc:sldChg>
      <pc:sldChg chg="modSp del">
        <pc:chgData name="Keith Warren" userId="ddbecccbedec467f" providerId="LiveId" clId="{7419D3CD-CABD-49CB-B32F-E8B504F41694}" dt="2024-06-11T17:05:50.007" v="1503" actId="47"/>
        <pc:sldMkLst>
          <pc:docMk/>
          <pc:sldMk cId="663057683" sldId="274"/>
        </pc:sldMkLst>
        <pc:spChg chg="mod">
          <ac:chgData name="Keith Warren" userId="ddbecccbedec467f" providerId="LiveId" clId="{7419D3CD-CABD-49CB-B32F-E8B504F41694}" dt="2024-06-11T16:43:04.878" v="1162"/>
          <ac:spMkLst>
            <pc:docMk/>
            <pc:sldMk cId="663057683" sldId="274"/>
            <ac:spMk id="2" creationId="{35FCF965-A9E4-4FB1-BE6E-F3F2689FD91F}"/>
          </ac:spMkLst>
        </pc:spChg>
      </pc:sldChg>
      <pc:sldChg chg="del">
        <pc:chgData name="Keith Warren" userId="ddbecccbedec467f" providerId="LiveId" clId="{7419D3CD-CABD-49CB-B32F-E8B504F41694}" dt="2024-06-11T17:05:48.836" v="1502" actId="47"/>
        <pc:sldMkLst>
          <pc:docMk/>
          <pc:sldMk cId="2769475839" sldId="275"/>
        </pc:sldMkLst>
      </pc:sldChg>
      <pc:sldChg chg="del">
        <pc:chgData name="Keith Warren" userId="ddbecccbedec467f" providerId="LiveId" clId="{7419D3CD-CABD-49CB-B32F-E8B504F41694}" dt="2024-06-11T17:05:47.206" v="1501" actId="47"/>
        <pc:sldMkLst>
          <pc:docMk/>
          <pc:sldMk cId="3628425286" sldId="276"/>
        </pc:sldMkLst>
      </pc:sldChg>
      <pc:sldChg chg="addSp delSp modSp del mod setBg addAnim delDesignElem">
        <pc:chgData name="Keith Warren" userId="ddbecccbedec467f" providerId="LiveId" clId="{7419D3CD-CABD-49CB-B32F-E8B504F41694}" dt="2024-06-11T17:47:45.410" v="3046" actId="47"/>
        <pc:sldMkLst>
          <pc:docMk/>
          <pc:sldMk cId="849577789" sldId="277"/>
        </pc:sldMkLst>
        <pc:spChg chg="mod">
          <ac:chgData name="Keith Warren" userId="ddbecccbedec467f" providerId="LiveId" clId="{7419D3CD-CABD-49CB-B32F-E8B504F41694}" dt="2024-06-11T17:32:43.985" v="2620" actId="26606"/>
          <ac:spMkLst>
            <pc:docMk/>
            <pc:sldMk cId="849577789" sldId="277"/>
            <ac:spMk id="2" creationId="{07C8198B-61B4-490F-AA97-99CFA2CF3622}"/>
          </ac:spMkLst>
        </pc:spChg>
        <pc:spChg chg="mod">
          <ac:chgData name="Keith Warren" userId="ddbecccbedec467f" providerId="LiveId" clId="{7419D3CD-CABD-49CB-B32F-E8B504F41694}" dt="2024-06-11T17:32:43.985" v="2620" actId="26606"/>
          <ac:spMkLst>
            <pc:docMk/>
            <pc:sldMk cId="849577789" sldId="277"/>
            <ac:spMk id="3" creationId="{96B87C98-6E1F-4B38-91BE-8941A7E9C93B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849577789" sldId="277"/>
            <ac:spMk id="8" creationId="{C3D25154-9EF7-4C33-9AAC-7B3BE089FE0A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849577789" sldId="277"/>
            <ac:spMk id="10" creationId="{1604E8C0-C927-4C06-A96A-BF3323BA76D2}"/>
          </ac:spMkLst>
        </pc:spChg>
        <pc:grpChg chg="add del">
          <ac:chgData name="Keith Warren" userId="ddbecccbedec467f" providerId="LiveId" clId="{7419D3CD-CABD-49CB-B32F-E8B504F41694}" dt="2024-06-11T17:36:55.385" v="2673"/>
          <ac:grpSpMkLst>
            <pc:docMk/>
            <pc:sldMk cId="849577789" sldId="277"/>
            <ac:grpSpMk id="12" creationId="{9DCECFD5-4C30-4892-9FF0-540E17955A55}"/>
          </ac:grpSpMkLst>
        </pc:grpChg>
      </pc:sldChg>
      <pc:sldChg chg="del">
        <pc:chgData name="Keith Warren" userId="ddbecccbedec467f" providerId="LiveId" clId="{7419D3CD-CABD-49CB-B32F-E8B504F41694}" dt="2024-06-11T17:05:38.238" v="1499" actId="47"/>
        <pc:sldMkLst>
          <pc:docMk/>
          <pc:sldMk cId="3837612291" sldId="278"/>
        </pc:sldMkLst>
      </pc:sldChg>
      <pc:sldChg chg="del">
        <pc:chgData name="Keith Warren" userId="ddbecccbedec467f" providerId="LiveId" clId="{7419D3CD-CABD-49CB-B32F-E8B504F41694}" dt="2024-06-11T17:05:36.934" v="1498" actId="47"/>
        <pc:sldMkLst>
          <pc:docMk/>
          <pc:sldMk cId="4047770249" sldId="279"/>
        </pc:sldMkLst>
      </pc:sldChg>
      <pc:sldChg chg="del">
        <pc:chgData name="Keith Warren" userId="ddbecccbedec467f" providerId="LiveId" clId="{7419D3CD-CABD-49CB-B32F-E8B504F41694}" dt="2024-06-11T17:05:35.836" v="1497" actId="47"/>
        <pc:sldMkLst>
          <pc:docMk/>
          <pc:sldMk cId="2562644435" sldId="280"/>
        </pc:sldMkLst>
      </pc:sldChg>
      <pc:sldChg chg="del">
        <pc:chgData name="Keith Warren" userId="ddbecccbedec467f" providerId="LiveId" clId="{7419D3CD-CABD-49CB-B32F-E8B504F41694}" dt="2024-06-11T17:05:34.760" v="1496" actId="47"/>
        <pc:sldMkLst>
          <pc:docMk/>
          <pc:sldMk cId="2632950167" sldId="281"/>
        </pc:sldMkLst>
      </pc:sldChg>
      <pc:sldChg chg="del">
        <pc:chgData name="Keith Warren" userId="ddbecccbedec467f" providerId="LiveId" clId="{7419D3CD-CABD-49CB-B32F-E8B504F41694}" dt="2024-06-11T17:05:33.575" v="1495" actId="47"/>
        <pc:sldMkLst>
          <pc:docMk/>
          <pc:sldMk cId="1450631895" sldId="282"/>
        </pc:sldMkLst>
      </pc:sldChg>
      <pc:sldChg chg="addSp delSp modSp del mod setBg addAnim delDesignElem">
        <pc:chgData name="Keith Warren" userId="ddbecccbedec467f" providerId="LiveId" clId="{7419D3CD-CABD-49CB-B32F-E8B504F41694}" dt="2024-06-11T17:47:44.169" v="3045" actId="47"/>
        <pc:sldMkLst>
          <pc:docMk/>
          <pc:sldMk cId="2676877550" sldId="283"/>
        </pc:sldMkLst>
        <pc:spChg chg="mod">
          <ac:chgData name="Keith Warren" userId="ddbecccbedec467f" providerId="LiveId" clId="{7419D3CD-CABD-49CB-B32F-E8B504F41694}" dt="2024-06-11T17:32:47.320" v="2623" actId="26606"/>
          <ac:spMkLst>
            <pc:docMk/>
            <pc:sldMk cId="2676877550" sldId="283"/>
            <ac:spMk id="2" creationId="{07C8198B-61B4-490F-AA97-99CFA2CF3622}"/>
          </ac:spMkLst>
        </pc:spChg>
        <pc:spChg chg="mod">
          <ac:chgData name="Keith Warren" userId="ddbecccbedec467f" providerId="LiveId" clId="{7419D3CD-CABD-49CB-B32F-E8B504F41694}" dt="2024-06-11T17:32:47.320" v="2623" actId="26606"/>
          <ac:spMkLst>
            <pc:docMk/>
            <pc:sldMk cId="2676877550" sldId="283"/>
            <ac:spMk id="3" creationId="{96B87C98-6E1F-4B38-91BE-8941A7E9C93B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2676877550" sldId="283"/>
            <ac:spMk id="8" creationId="{C3D25154-9EF7-4C33-9AAC-7B3BE089FE0A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2676877550" sldId="283"/>
            <ac:spMk id="10" creationId="{1604E8C0-C927-4C06-A96A-BF3323BA76D2}"/>
          </ac:spMkLst>
        </pc:spChg>
        <pc:grpChg chg="add del">
          <ac:chgData name="Keith Warren" userId="ddbecccbedec467f" providerId="LiveId" clId="{7419D3CD-CABD-49CB-B32F-E8B504F41694}" dt="2024-06-11T17:36:55.385" v="2673"/>
          <ac:grpSpMkLst>
            <pc:docMk/>
            <pc:sldMk cId="2676877550" sldId="283"/>
            <ac:grpSpMk id="12" creationId="{9DCECFD5-4C30-4892-9FF0-540E17955A55}"/>
          </ac:grpSpMkLst>
        </pc:grpChg>
      </pc:sldChg>
      <pc:sldChg chg="modSp del mod">
        <pc:chgData name="Keith Warren" userId="ddbecccbedec467f" providerId="LiveId" clId="{7419D3CD-CABD-49CB-B32F-E8B504F41694}" dt="2024-06-11T17:05:27.050" v="1493" actId="47"/>
        <pc:sldMkLst>
          <pc:docMk/>
          <pc:sldMk cId="2502135734" sldId="284"/>
        </pc:sldMkLst>
        <pc:spChg chg="mod">
          <ac:chgData name="Keith Warren" userId="ddbecccbedec467f" providerId="LiveId" clId="{7419D3CD-CABD-49CB-B32F-E8B504F41694}" dt="2024-06-11T16:22:56.316" v="235" actId="27636"/>
          <ac:spMkLst>
            <pc:docMk/>
            <pc:sldMk cId="2502135734" sldId="284"/>
            <ac:spMk id="2" creationId="{35FCF965-A9E4-4FB1-BE6E-F3F2689FD91F}"/>
          </ac:spMkLst>
        </pc:spChg>
      </pc:sldChg>
      <pc:sldChg chg="del">
        <pc:chgData name="Keith Warren" userId="ddbecccbedec467f" providerId="LiveId" clId="{7419D3CD-CABD-49CB-B32F-E8B504F41694}" dt="2024-06-11T17:05:25.622" v="1492" actId="47"/>
        <pc:sldMkLst>
          <pc:docMk/>
          <pc:sldMk cId="71796949" sldId="285"/>
        </pc:sldMkLst>
      </pc:sldChg>
      <pc:sldChg chg="del">
        <pc:chgData name="Keith Warren" userId="ddbecccbedec467f" providerId="LiveId" clId="{7419D3CD-CABD-49CB-B32F-E8B504F41694}" dt="2024-06-11T17:05:06.712" v="1491" actId="2696"/>
        <pc:sldMkLst>
          <pc:docMk/>
          <pc:sldMk cId="4251644180" sldId="286"/>
        </pc:sldMkLst>
      </pc:sldChg>
      <pc:sldChg chg="del">
        <pc:chgData name="Keith Warren" userId="ddbecccbedec467f" providerId="LiveId" clId="{7419D3CD-CABD-49CB-B32F-E8B504F41694}" dt="2024-06-11T17:05:03.315" v="1490" actId="2696"/>
        <pc:sldMkLst>
          <pc:docMk/>
          <pc:sldMk cId="1372519708" sldId="287"/>
        </pc:sldMkLst>
      </pc:sldChg>
      <pc:sldChg chg="addSp delSp modSp mod setBg addAnim modAnim setClrOvrMap delDesignElem">
        <pc:chgData name="Keith Warren" userId="ddbecccbedec467f" providerId="LiveId" clId="{7419D3CD-CABD-49CB-B32F-E8B504F41694}" dt="2024-06-11T17:37:36.530" v="2674" actId="26606"/>
        <pc:sldMkLst>
          <pc:docMk/>
          <pc:sldMk cId="113889397" sldId="288"/>
        </pc:sldMkLst>
        <pc:spChg chg="add mod ord">
          <ac:chgData name="Keith Warren" userId="ddbecccbedec467f" providerId="LiveId" clId="{7419D3CD-CABD-49CB-B32F-E8B504F41694}" dt="2024-06-11T17:37:36.530" v="2674" actId="26606"/>
          <ac:spMkLst>
            <pc:docMk/>
            <pc:sldMk cId="113889397" sldId="288"/>
            <ac:spMk id="2" creationId="{8D0F70ED-9D39-94E1-197F-7BF040CE1CD0}"/>
          </ac:spMkLst>
        </pc:spChg>
        <pc:spChg chg="mod ord">
          <ac:chgData name="Keith Warren" userId="ddbecccbedec467f" providerId="LiveId" clId="{7419D3CD-CABD-49CB-B32F-E8B504F41694}" dt="2024-06-11T17:37:36.530" v="2674" actId="26606"/>
          <ac:spMkLst>
            <pc:docMk/>
            <pc:sldMk cId="113889397" sldId="288"/>
            <ac:spMk id="3" creationId="{6095AF21-D1EF-1E11-2B27-B7BD56B104C5}"/>
          </ac:spMkLst>
        </pc:spChg>
        <pc:spChg chg="add del">
          <ac:chgData name="Keith Warren" userId="ddbecccbedec467f" providerId="LiveId" clId="{7419D3CD-CABD-49CB-B32F-E8B504F41694}" dt="2024-06-11T16:23:48.572" v="239"/>
          <ac:spMkLst>
            <pc:docMk/>
            <pc:sldMk cId="113889397" sldId="288"/>
            <ac:spMk id="5" creationId="{F0AB17F6-592B-45CB-96F6-705C9825AFBC}"/>
          </ac:spMkLst>
        </pc:spChg>
        <pc:spChg chg="add del">
          <ac:chgData name="Keith Warren" userId="ddbecccbedec467f" providerId="LiveId" clId="{7419D3CD-CABD-49CB-B32F-E8B504F41694}" dt="2024-06-11T16:47:15.865" v="1165" actId="26606"/>
          <ac:spMkLst>
            <pc:docMk/>
            <pc:sldMk cId="113889397" sldId="288"/>
            <ac:spMk id="7" creationId="{1EE485E7-7D6D-4CB0-A3AD-261D97B2EFEA}"/>
          </ac:spMkLst>
        </pc:spChg>
        <pc:spChg chg="add del">
          <ac:chgData name="Keith Warren" userId="ddbecccbedec467f" providerId="LiveId" clId="{7419D3CD-CABD-49CB-B32F-E8B504F41694}" dt="2024-06-11T16:11:04.835" v="188"/>
          <ac:spMkLst>
            <pc:docMk/>
            <pc:sldMk cId="113889397" sldId="288"/>
            <ac:spMk id="8" creationId="{4609862E-48F9-45AC-8D44-67A0268A7935}"/>
          </ac:spMkLst>
        </pc:spChg>
        <pc:spChg chg="add del">
          <ac:chgData name="Keith Warren" userId="ddbecccbedec467f" providerId="LiveId" clId="{7419D3CD-CABD-49CB-B32F-E8B504F41694}" dt="2024-06-11T16:47:15.865" v="1165" actId="26606"/>
          <ac:spMkLst>
            <pc:docMk/>
            <pc:sldMk cId="113889397" sldId="288"/>
            <ac:spMk id="9" creationId="{A55E3208-F0C4-4962-8946-065C94F89635}"/>
          </ac:spMkLst>
        </pc:spChg>
        <pc:spChg chg="add del">
          <ac:chgData name="Keith Warren" userId="ddbecccbedec467f" providerId="LiveId" clId="{7419D3CD-CABD-49CB-B32F-E8B504F41694}" dt="2024-06-11T16:48:12.228" v="1193" actId="26606"/>
          <ac:spMkLst>
            <pc:docMk/>
            <pc:sldMk cId="113889397" sldId="288"/>
            <ac:spMk id="21" creationId="{30C74CD3-A7BA-4F2E-BC3B-C9E8353C9F83}"/>
          </ac:spMkLst>
        </pc:spChg>
        <pc:spChg chg="add del">
          <ac:chgData name="Keith Warren" userId="ddbecccbedec467f" providerId="LiveId" clId="{7419D3CD-CABD-49CB-B32F-E8B504F41694}" dt="2024-06-11T16:48:12.228" v="1193" actId="26606"/>
          <ac:spMkLst>
            <pc:docMk/>
            <pc:sldMk cId="113889397" sldId="288"/>
            <ac:spMk id="23" creationId="{03965C84-D76E-4618-9E0B-CD6F15D103E7}"/>
          </ac:spMkLst>
        </pc:spChg>
        <pc:spChg chg="add del">
          <ac:chgData name="Keith Warren" userId="ddbecccbedec467f" providerId="LiveId" clId="{7419D3CD-CABD-49CB-B32F-E8B504F41694}" dt="2024-06-11T17:25:46.146" v="2536"/>
          <ac:spMkLst>
            <pc:docMk/>
            <pc:sldMk cId="113889397" sldId="288"/>
            <ac:spMk id="24" creationId="{0CABCAE3-64FC-4149-819F-2C1812824154}"/>
          </ac:spMkLst>
        </pc:spChg>
        <pc:spChg chg="add del">
          <ac:chgData name="Keith Warren" userId="ddbecccbedec467f" providerId="LiveId" clId="{7419D3CD-CABD-49CB-B32F-E8B504F41694}" dt="2024-06-11T16:48:12.228" v="1193" actId="26606"/>
          <ac:spMkLst>
            <pc:docMk/>
            <pc:sldMk cId="113889397" sldId="288"/>
            <ac:spMk id="25" creationId="{52AEC266-7735-48E3-ADBD-EC9024CFD410}"/>
          </ac:spMkLst>
        </pc:spChg>
        <pc:spChg chg="add del">
          <ac:chgData name="Keith Warren" userId="ddbecccbedec467f" providerId="LiveId" clId="{7419D3CD-CABD-49CB-B32F-E8B504F41694}" dt="2024-06-11T16:48:12.228" v="1193" actId="26606"/>
          <ac:spMkLst>
            <pc:docMk/>
            <pc:sldMk cId="113889397" sldId="288"/>
            <ac:spMk id="27" creationId="{799190E8-5D18-4262-9BCD-ED6E6DB6EE3A}"/>
          </ac:spMkLst>
        </pc:spChg>
        <pc:spChg chg="add del">
          <ac:chgData name="Keith Warren" userId="ddbecccbedec467f" providerId="LiveId" clId="{7419D3CD-CABD-49CB-B32F-E8B504F41694}" dt="2024-06-11T16:48:12.228" v="1193" actId="26606"/>
          <ac:spMkLst>
            <pc:docMk/>
            <pc:sldMk cId="113889397" sldId="288"/>
            <ac:spMk id="29" creationId="{4C8210C6-EC0C-4277-ACE3-B3BFB1E294C8}"/>
          </ac:spMkLst>
        </pc:spChg>
        <pc:spChg chg="add del">
          <ac:chgData name="Keith Warren" userId="ddbecccbedec467f" providerId="LiveId" clId="{7419D3CD-CABD-49CB-B32F-E8B504F41694}" dt="2024-06-11T17:25:46.146" v="2536"/>
          <ac:spMkLst>
            <pc:docMk/>
            <pc:sldMk cId="113889397" sldId="288"/>
            <ac:spMk id="32" creationId="{35C3D674-3D59-4E93-80CA-0C0A9095E816}"/>
          </ac:spMkLst>
        </pc:spChg>
        <pc:spChg chg="add del mod">
          <ac:chgData name="Keith Warren" userId="ddbecccbedec467f" providerId="LiveId" clId="{7419D3CD-CABD-49CB-B32F-E8B504F41694}" dt="2024-06-11T17:34:50.391" v="2645" actId="478"/>
          <ac:spMkLst>
            <pc:docMk/>
            <pc:sldMk cId="113889397" sldId="288"/>
            <ac:spMk id="38" creationId="{60F1CE5D-0304-A25C-BBA5-C49F720F9249}"/>
          </ac:spMkLst>
        </pc:spChg>
        <pc:spChg chg="add del">
          <ac:chgData name="Keith Warren" userId="ddbecccbedec467f" providerId="LiveId" clId="{7419D3CD-CABD-49CB-B32F-E8B504F41694}" dt="2024-06-11T17:25:46.146" v="2536"/>
          <ac:spMkLst>
            <pc:docMk/>
            <pc:sldMk cId="113889397" sldId="288"/>
            <ac:spMk id="39" creationId="{EF2A81E1-BCBE-426B-8C09-33274E69409D}"/>
          </ac:spMkLst>
        </pc:spChg>
        <pc:spChg chg="add del">
          <ac:chgData name="Keith Warren" userId="ddbecccbedec467f" providerId="LiveId" clId="{7419D3CD-CABD-49CB-B32F-E8B504F41694}" dt="2024-06-11T17:08:59.422" v="1557"/>
          <ac:spMkLst>
            <pc:docMk/>
            <pc:sldMk cId="113889397" sldId="288"/>
            <ac:spMk id="40" creationId="{2FDF9410-E530-4E71-A2C0-4C24B489649E}"/>
          </ac:spMkLst>
        </pc:spChg>
        <pc:spChg chg="add del">
          <ac:chgData name="Keith Warren" userId="ddbecccbedec467f" providerId="LiveId" clId="{7419D3CD-CABD-49CB-B32F-E8B504F41694}" dt="2024-06-11T17:34:18.510" v="2636" actId="26606"/>
          <ac:spMkLst>
            <pc:docMk/>
            <pc:sldMk cId="113889397" sldId="288"/>
            <ac:spMk id="47" creationId="{9C5EC292-991E-4C8F-9F55-D72971A4BB9C}"/>
          </ac:spMkLst>
        </pc:spChg>
        <pc:spChg chg="add del">
          <ac:chgData name="Keith Warren" userId="ddbecccbedec467f" providerId="LiveId" clId="{7419D3CD-CABD-49CB-B32F-E8B504F41694}" dt="2024-06-11T17:34:18.510" v="2636" actId="26606"/>
          <ac:spMkLst>
            <pc:docMk/>
            <pc:sldMk cId="113889397" sldId="288"/>
            <ac:spMk id="49" creationId="{F90B7573-D2CD-4589-B099-E8254726ACC0}"/>
          </ac:spMkLst>
        </pc:spChg>
        <pc:spChg chg="add mod ord">
          <ac:chgData name="Keith Warren" userId="ddbecccbedec467f" providerId="LiveId" clId="{7419D3CD-CABD-49CB-B32F-E8B504F41694}" dt="2024-06-11T17:37:36.530" v="2674" actId="26606"/>
          <ac:spMkLst>
            <pc:docMk/>
            <pc:sldMk cId="113889397" sldId="288"/>
            <ac:spMk id="50" creationId="{D3043EAD-2BB2-D550-B6D8-A0041D582CC6}"/>
          </ac:spMkLst>
        </pc:spChg>
        <pc:spChg chg="add del">
          <ac:chgData name="Keith Warren" userId="ddbecccbedec467f" providerId="LiveId" clId="{7419D3CD-CABD-49CB-B32F-E8B504F41694}" dt="2024-06-11T17:34:18.510" v="2636" actId="26606"/>
          <ac:spMkLst>
            <pc:docMk/>
            <pc:sldMk cId="113889397" sldId="288"/>
            <ac:spMk id="51" creationId="{C26A041F-C32D-4E9C-AD9A-6F8F9710D957}"/>
          </ac:spMkLst>
        </pc:spChg>
        <pc:spChg chg="add del">
          <ac:chgData name="Keith Warren" userId="ddbecccbedec467f" providerId="LiveId" clId="{7419D3CD-CABD-49CB-B32F-E8B504F41694}" dt="2024-06-11T17:34:19.675" v="2638" actId="26606"/>
          <ac:spMkLst>
            <pc:docMk/>
            <pc:sldMk cId="113889397" sldId="288"/>
            <ac:spMk id="56" creationId="{7045633D-7FA7-4D93-8E45-D385B582A1F1}"/>
          </ac:spMkLst>
        </pc:spChg>
        <pc:spChg chg="add del">
          <ac:chgData name="Keith Warren" userId="ddbecccbedec467f" providerId="LiveId" clId="{7419D3CD-CABD-49CB-B32F-E8B504F41694}" dt="2024-06-11T17:34:19.675" v="2638" actId="26606"/>
          <ac:spMkLst>
            <pc:docMk/>
            <pc:sldMk cId="113889397" sldId="288"/>
            <ac:spMk id="57" creationId="{82532B9D-ADFC-4AEF-97D4-9FC87BB61E31}"/>
          </ac:spMkLst>
        </pc:spChg>
        <pc:spChg chg="add">
          <ac:chgData name="Keith Warren" userId="ddbecccbedec467f" providerId="LiveId" clId="{7419D3CD-CABD-49CB-B32F-E8B504F41694}" dt="2024-06-11T17:37:36.530" v="2674" actId="26606"/>
          <ac:spMkLst>
            <pc:docMk/>
            <pc:sldMk cId="113889397" sldId="288"/>
            <ac:spMk id="58" creationId="{99830760-26BB-4DF9-938D-77E5D34C8343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113889397" sldId="288"/>
            <ac:spMk id="61" creationId="{3E9FBC8E-8666-4442-8D7D-B250510CD44D}"/>
          </ac:spMkLst>
        </pc:spChg>
        <pc:spChg chg="add">
          <ac:chgData name="Keith Warren" userId="ddbecccbedec467f" providerId="LiveId" clId="{7419D3CD-CABD-49CB-B32F-E8B504F41694}" dt="2024-06-11T17:37:36.530" v="2674" actId="26606"/>
          <ac:spMkLst>
            <pc:docMk/>
            <pc:sldMk cId="113889397" sldId="288"/>
            <ac:spMk id="62" creationId="{F12B191D-14E0-48C6-9541-2DC3B7D19894}"/>
          </ac:spMkLst>
        </pc:spChg>
        <pc:spChg chg="add">
          <ac:chgData name="Keith Warren" userId="ddbecccbedec467f" providerId="LiveId" clId="{7419D3CD-CABD-49CB-B32F-E8B504F41694}" dt="2024-06-11T17:37:36.530" v="2674" actId="26606"/>
          <ac:spMkLst>
            <pc:docMk/>
            <pc:sldMk cId="113889397" sldId="288"/>
            <ac:spMk id="63" creationId="{575806C2-AB07-4F56-936F-6EA1070F7F49}"/>
          </ac:spMkLst>
        </pc:spChg>
        <pc:spChg chg="add">
          <ac:chgData name="Keith Warren" userId="ddbecccbedec467f" providerId="LiveId" clId="{7419D3CD-CABD-49CB-B32F-E8B504F41694}" dt="2024-06-11T17:37:36.530" v="2674" actId="26606"/>
          <ac:spMkLst>
            <pc:docMk/>
            <pc:sldMk cId="113889397" sldId="288"/>
            <ac:spMk id="69" creationId="{D55F217F-C24D-4846-B638-491EF6D27703}"/>
          </ac:spMkLst>
        </pc:spChg>
        <pc:grpChg chg="add del">
          <ac:chgData name="Keith Warren" userId="ddbecccbedec467f" providerId="LiveId" clId="{7419D3CD-CABD-49CB-B32F-E8B504F41694}" dt="2024-06-11T16:11:04.835" v="188"/>
          <ac:grpSpMkLst>
            <pc:docMk/>
            <pc:sldMk cId="113889397" sldId="288"/>
            <ac:grpSpMk id="10" creationId="{C97986E7-0E3C-4F64-886E-935DDCB83AA7}"/>
          </ac:grpSpMkLst>
        </pc:grpChg>
        <pc:grpChg chg="add del">
          <ac:chgData name="Keith Warren" userId="ddbecccbedec467f" providerId="LiveId" clId="{7419D3CD-CABD-49CB-B32F-E8B504F41694}" dt="2024-06-11T17:34:18.510" v="2636" actId="26606"/>
          <ac:grpSpMkLst>
            <pc:docMk/>
            <pc:sldMk cId="113889397" sldId="288"/>
            <ac:grpSpMk id="46" creationId="{2A313B03-D361-4EC9-AF52-0B3C1C92C26D}"/>
          </ac:grpSpMkLst>
        </pc:grpChg>
        <pc:grpChg chg="add del">
          <ac:chgData name="Keith Warren" userId="ddbecccbedec467f" providerId="LiveId" clId="{7419D3CD-CABD-49CB-B32F-E8B504F41694}" dt="2024-06-11T17:34:19.675" v="2638" actId="26606"/>
          <ac:grpSpMkLst>
            <pc:docMk/>
            <pc:sldMk cId="113889397" sldId="288"/>
            <ac:grpSpMk id="53" creationId="{2A313B03-D361-4EC9-AF52-0B3C1C92C26D}"/>
          </ac:grpSpMkLst>
        </pc:grpChg>
        <pc:grpChg chg="add">
          <ac:chgData name="Keith Warren" userId="ddbecccbedec467f" providerId="LiveId" clId="{7419D3CD-CABD-49CB-B32F-E8B504F41694}" dt="2024-06-11T17:37:36.530" v="2674" actId="26606"/>
          <ac:grpSpMkLst>
            <pc:docMk/>
            <pc:sldMk cId="113889397" sldId="288"/>
            <ac:grpSpMk id="55" creationId="{215FFFB0-F23F-4C19-94F1-12A61849426C}"/>
          </ac:grpSpMkLst>
        </pc:grpChg>
        <pc:grpChg chg="add del">
          <ac:chgData name="Keith Warren" userId="ddbecccbedec467f" providerId="LiveId" clId="{7419D3CD-CABD-49CB-B32F-E8B504F41694}" dt="2024-06-11T17:36:55.385" v="2673"/>
          <ac:grpSpMkLst>
            <pc:docMk/>
            <pc:sldMk cId="113889397" sldId="288"/>
            <ac:grpSpMk id="59" creationId="{2A313B03-D361-4EC9-AF52-0B3C1C92C26D}"/>
          </ac:grpSpMkLst>
        </pc:grpChg>
        <pc:grpChg chg="add">
          <ac:chgData name="Keith Warren" userId="ddbecccbedec467f" providerId="LiveId" clId="{7419D3CD-CABD-49CB-B32F-E8B504F41694}" dt="2024-06-11T17:37:36.530" v="2674" actId="26606"/>
          <ac:grpSpMkLst>
            <pc:docMk/>
            <pc:sldMk cId="113889397" sldId="288"/>
            <ac:grpSpMk id="65" creationId="{C69923DF-00DF-45A6-86A0-5AD7FE498CFD}"/>
          </ac:grpSpMkLst>
        </pc:grpChg>
        <pc:picChg chg="add del">
          <ac:chgData name="Keith Warren" userId="ddbecccbedec467f" providerId="LiveId" clId="{7419D3CD-CABD-49CB-B32F-E8B504F41694}" dt="2024-06-11T16:47:15.865" v="1165" actId="26606"/>
          <ac:picMkLst>
            <pc:docMk/>
            <pc:sldMk cId="113889397" sldId="288"/>
            <ac:picMk id="14" creationId="{7021C573-B3FF-44B8-A5DE-AB39E9AA6B96}"/>
          </ac:picMkLst>
        </pc:picChg>
        <pc:picChg chg="add del mod">
          <ac:chgData name="Keith Warren" userId="ddbecccbedec467f" providerId="LiveId" clId="{7419D3CD-CABD-49CB-B32F-E8B504F41694}" dt="2024-06-11T16:52:29.358" v="1401" actId="478"/>
          <ac:picMkLst>
            <pc:docMk/>
            <pc:sldMk cId="113889397" sldId="288"/>
            <ac:picMk id="17" creationId="{0D322110-B4F6-1C73-0C21-4C8754E2BE06}"/>
          </ac:picMkLst>
        </pc:picChg>
        <pc:picChg chg="add mod">
          <ac:chgData name="Keith Warren" userId="ddbecccbedec467f" providerId="LiveId" clId="{7419D3CD-CABD-49CB-B32F-E8B504F41694}" dt="2024-06-11T17:37:36.530" v="2674" actId="26606"/>
          <ac:picMkLst>
            <pc:docMk/>
            <pc:sldMk cId="113889397" sldId="288"/>
            <ac:picMk id="19" creationId="{471756FC-DB8E-E8E2-C24C-5EA2A7DA2C70}"/>
          </ac:picMkLst>
        </pc:picChg>
        <pc:picChg chg="add mod">
          <ac:chgData name="Keith Warren" userId="ddbecccbedec467f" providerId="LiveId" clId="{7419D3CD-CABD-49CB-B32F-E8B504F41694}" dt="2024-06-11T17:37:36.530" v="2674" actId="26606"/>
          <ac:picMkLst>
            <pc:docMk/>
            <pc:sldMk cId="113889397" sldId="288"/>
            <ac:picMk id="22" creationId="{1E7E864E-F1C8-CD9B-1529-CDA32E1AD276}"/>
          </ac:picMkLst>
        </pc:picChg>
        <pc:picChg chg="add del">
          <ac:chgData name="Keith Warren" userId="ddbecccbedec467f" providerId="LiveId" clId="{7419D3CD-CABD-49CB-B32F-E8B504F41694}" dt="2024-06-11T17:25:46.146" v="2536"/>
          <ac:picMkLst>
            <pc:docMk/>
            <pc:sldMk cId="113889397" sldId="288"/>
            <ac:picMk id="26" creationId="{012FDCFE-9AD2-4D8A-8CBF-B3AA37EBF6DD}"/>
          </ac:picMkLst>
        </pc:picChg>
        <pc:picChg chg="add del">
          <ac:chgData name="Keith Warren" userId="ddbecccbedec467f" providerId="LiveId" clId="{7419D3CD-CABD-49CB-B32F-E8B504F41694}" dt="2024-06-11T16:48:12.228" v="1193" actId="26606"/>
          <ac:picMkLst>
            <pc:docMk/>
            <pc:sldMk cId="113889397" sldId="288"/>
            <ac:picMk id="35" creationId="{E1F61204-3411-4FA8-A4B1-FC1FBF130574}"/>
          </ac:picMkLst>
        </pc:picChg>
        <pc:picChg chg="add mod">
          <ac:chgData name="Keith Warren" userId="ddbecccbedec467f" providerId="LiveId" clId="{7419D3CD-CABD-49CB-B32F-E8B504F41694}" dt="2024-06-11T17:37:36.530" v="2674" actId="26606"/>
          <ac:picMkLst>
            <pc:docMk/>
            <pc:sldMk cId="113889397" sldId="288"/>
            <ac:picMk id="36" creationId="{A53F3817-22ED-3147-D313-D24321096099}"/>
          </ac:picMkLst>
        </pc:picChg>
        <pc:picChg chg="add del">
          <ac:chgData name="Keith Warren" userId="ddbecccbedec467f" providerId="LiveId" clId="{7419D3CD-CABD-49CB-B32F-E8B504F41694}" dt="2024-06-11T17:25:46.146" v="2536"/>
          <ac:picMkLst>
            <pc:docMk/>
            <pc:sldMk cId="113889397" sldId="288"/>
            <ac:picMk id="41" creationId="{39D1DDD4-5BB3-45BA-B9B3-06B62299AD79}"/>
          </ac:picMkLst>
        </pc:picChg>
        <pc:cxnChg chg="add del">
          <ac:chgData name="Keith Warren" userId="ddbecccbedec467f" providerId="LiveId" clId="{7419D3CD-CABD-49CB-B32F-E8B504F41694}" dt="2024-06-11T16:23:48.572" v="239"/>
          <ac:cxnSpMkLst>
            <pc:docMk/>
            <pc:sldMk cId="113889397" sldId="288"/>
            <ac:cxnSpMk id="6" creationId="{5A9284E7-0823-472D-9963-18D89DFEB8B4}"/>
          </ac:cxnSpMkLst>
        </pc:cxnChg>
        <pc:cxnChg chg="add del">
          <ac:chgData name="Keith Warren" userId="ddbecccbedec467f" providerId="LiveId" clId="{7419D3CD-CABD-49CB-B32F-E8B504F41694}" dt="2024-06-11T16:47:15.865" v="1165" actId="26606"/>
          <ac:cxnSpMkLst>
            <pc:docMk/>
            <pc:sldMk cId="113889397" sldId="288"/>
            <ac:cxnSpMk id="12" creationId="{4FAE17D3-C2DC-4665-AF20-33C5BACD5E01}"/>
          </ac:cxnSpMkLst>
        </pc:cxnChg>
        <pc:cxnChg chg="add del">
          <ac:chgData name="Keith Warren" userId="ddbecccbedec467f" providerId="LiveId" clId="{7419D3CD-CABD-49CB-B32F-E8B504F41694}" dt="2024-06-11T16:47:15.865" v="1165" actId="26606"/>
          <ac:cxnSpMkLst>
            <pc:docMk/>
            <pc:sldMk cId="113889397" sldId="288"/>
            <ac:cxnSpMk id="16" creationId="{50B0CCD4-E9B0-43B2-806F-05EDF57A7628}"/>
          </ac:cxnSpMkLst>
        </pc:cxnChg>
        <pc:cxnChg chg="add del">
          <ac:chgData name="Keith Warren" userId="ddbecccbedec467f" providerId="LiveId" clId="{7419D3CD-CABD-49CB-B32F-E8B504F41694}" dt="2024-06-11T17:25:46.146" v="2536"/>
          <ac:cxnSpMkLst>
            <pc:docMk/>
            <pc:sldMk cId="113889397" sldId="288"/>
            <ac:cxnSpMk id="28" creationId="{FBD463FC-4CA8-4FF4-85A3-AF9F4B98D210}"/>
          </ac:cxnSpMkLst>
        </pc:cxnChg>
        <pc:cxnChg chg="add del">
          <ac:chgData name="Keith Warren" userId="ddbecccbedec467f" providerId="LiveId" clId="{7419D3CD-CABD-49CB-B32F-E8B504F41694}" dt="2024-06-11T17:25:46.146" v="2536"/>
          <ac:cxnSpMkLst>
            <pc:docMk/>
            <pc:sldMk cId="113889397" sldId="288"/>
            <ac:cxnSpMk id="30" creationId="{A56012FD-74A8-4C91-B318-435CF2B71927}"/>
          </ac:cxnSpMkLst>
        </pc:cxnChg>
        <pc:cxnChg chg="add del">
          <ac:chgData name="Keith Warren" userId="ddbecccbedec467f" providerId="LiveId" clId="{7419D3CD-CABD-49CB-B32F-E8B504F41694}" dt="2024-06-11T16:48:12.228" v="1193" actId="26606"/>
          <ac:cxnSpMkLst>
            <pc:docMk/>
            <pc:sldMk cId="113889397" sldId="288"/>
            <ac:cxnSpMk id="31" creationId="{07705AC7-A0E4-4672-9669-A00D64BC8554}"/>
          </ac:cxnSpMkLst>
        </pc:cxnChg>
        <pc:cxnChg chg="add del">
          <ac:chgData name="Keith Warren" userId="ddbecccbedec467f" providerId="LiveId" clId="{7419D3CD-CABD-49CB-B32F-E8B504F41694}" dt="2024-06-11T16:48:12.228" v="1193" actId="26606"/>
          <ac:cxnSpMkLst>
            <pc:docMk/>
            <pc:sldMk cId="113889397" sldId="288"/>
            <ac:cxnSpMk id="33" creationId="{B18CD888-FFE1-4CD1-A6BF-44D1EFEA4969}"/>
          </ac:cxnSpMkLst>
        </pc:cxnChg>
        <pc:cxnChg chg="add del">
          <ac:chgData name="Keith Warren" userId="ddbecccbedec467f" providerId="LiveId" clId="{7419D3CD-CABD-49CB-B32F-E8B504F41694}" dt="2024-06-11T17:25:46.146" v="2536"/>
          <ac:cxnSpMkLst>
            <pc:docMk/>
            <pc:sldMk cId="113889397" sldId="288"/>
            <ac:cxnSpMk id="37" creationId="{C884B8F8-FDC9-498B-9960-5D7260AFCB03}"/>
          </ac:cxnSpMkLst>
        </pc:cxnChg>
        <pc:cxnChg chg="add del">
          <ac:chgData name="Keith Warren" userId="ddbecccbedec467f" providerId="LiveId" clId="{7419D3CD-CABD-49CB-B32F-E8B504F41694}" dt="2024-06-11T17:08:59.422" v="1557"/>
          <ac:cxnSpMkLst>
            <pc:docMk/>
            <pc:sldMk cId="113889397" sldId="288"/>
            <ac:cxnSpMk id="42" creationId="{53268B1E-8861-4702-9529-5A8FB23A618F}"/>
          </ac:cxnSpMkLst>
        </pc:cxnChg>
        <pc:cxnChg chg="add del">
          <ac:chgData name="Keith Warren" userId="ddbecccbedec467f" providerId="LiveId" clId="{7419D3CD-CABD-49CB-B32F-E8B504F41694}" dt="2024-06-11T17:25:46.146" v="2536"/>
          <ac:cxnSpMkLst>
            <pc:docMk/>
            <pc:sldMk cId="113889397" sldId="288"/>
            <ac:cxnSpMk id="43" creationId="{A24DAE64-2302-42EA-8239-F2F0775CA5AD}"/>
          </ac:cxnSpMkLst>
        </pc:cxnChg>
        <pc:cxnChg chg="add del">
          <ac:chgData name="Keith Warren" userId="ddbecccbedec467f" providerId="LiveId" clId="{7419D3CD-CABD-49CB-B32F-E8B504F41694}" dt="2024-06-11T17:08:59.422" v="1557"/>
          <ac:cxnSpMkLst>
            <pc:docMk/>
            <pc:sldMk cId="113889397" sldId="288"/>
            <ac:cxnSpMk id="44" creationId="{BC6646AE-8FD6-411E-8640-6CCB250D54FB}"/>
          </ac:cxnSpMkLst>
        </pc:cxnChg>
      </pc:sldChg>
      <pc:sldChg chg="addSp delSp modSp add del mod setBg addAnim delDesignElem">
        <pc:chgData name="Keith Warren" userId="ddbecccbedec467f" providerId="LiveId" clId="{7419D3CD-CABD-49CB-B32F-E8B504F41694}" dt="2024-06-11T17:47:39.068" v="3042" actId="47"/>
        <pc:sldMkLst>
          <pc:docMk/>
          <pc:sldMk cId="757304816" sldId="289"/>
        </pc:sldMkLst>
        <pc:spChg chg="mod">
          <ac:chgData name="Keith Warren" userId="ddbecccbedec467f" providerId="LiveId" clId="{7419D3CD-CABD-49CB-B32F-E8B504F41694}" dt="2024-06-11T17:32:41.240" v="2617" actId="26606"/>
          <ac:spMkLst>
            <pc:docMk/>
            <pc:sldMk cId="757304816" sldId="289"/>
            <ac:spMk id="2" creationId="{07C8198B-61B4-490F-AA97-99CFA2CF3622}"/>
          </ac:spMkLst>
        </pc:spChg>
        <pc:spChg chg="mod">
          <ac:chgData name="Keith Warren" userId="ddbecccbedec467f" providerId="LiveId" clId="{7419D3CD-CABD-49CB-B32F-E8B504F41694}" dt="2024-06-11T17:32:41.240" v="2617" actId="26606"/>
          <ac:spMkLst>
            <pc:docMk/>
            <pc:sldMk cId="757304816" sldId="289"/>
            <ac:spMk id="3" creationId="{96B87C98-6E1F-4B38-91BE-8941A7E9C93B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757304816" sldId="289"/>
            <ac:spMk id="8" creationId="{C3D25154-9EF7-4C33-9AAC-7B3BE089FE0A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757304816" sldId="289"/>
            <ac:spMk id="10" creationId="{1604E8C0-C927-4C06-A96A-BF3323BA76D2}"/>
          </ac:spMkLst>
        </pc:spChg>
        <pc:grpChg chg="add del">
          <ac:chgData name="Keith Warren" userId="ddbecccbedec467f" providerId="LiveId" clId="{7419D3CD-CABD-49CB-B32F-E8B504F41694}" dt="2024-06-11T17:36:55.385" v="2673"/>
          <ac:grpSpMkLst>
            <pc:docMk/>
            <pc:sldMk cId="757304816" sldId="289"/>
            <ac:grpSpMk id="12" creationId="{9DCECFD5-4C30-4892-9FF0-540E17955A55}"/>
          </ac:grpSpMkLst>
        </pc:grpChg>
      </pc:sldChg>
      <pc:sldChg chg="addSp delSp modSp add del mod setBg addAnim delDesignElem">
        <pc:chgData name="Keith Warren" userId="ddbecccbedec467f" providerId="LiveId" clId="{7419D3CD-CABD-49CB-B32F-E8B504F41694}" dt="2024-06-11T17:47:43.151" v="3044" actId="47"/>
        <pc:sldMkLst>
          <pc:docMk/>
          <pc:sldMk cId="3511952476" sldId="290"/>
        </pc:sldMkLst>
        <pc:spChg chg="mod">
          <ac:chgData name="Keith Warren" userId="ddbecccbedec467f" providerId="LiveId" clId="{7419D3CD-CABD-49CB-B32F-E8B504F41694}" dt="2024-06-11T17:32:50.089" v="2626" actId="26606"/>
          <ac:spMkLst>
            <pc:docMk/>
            <pc:sldMk cId="3511952476" sldId="290"/>
            <ac:spMk id="2" creationId="{07C8198B-61B4-490F-AA97-99CFA2CF3622}"/>
          </ac:spMkLst>
        </pc:spChg>
        <pc:spChg chg="mod">
          <ac:chgData name="Keith Warren" userId="ddbecccbedec467f" providerId="LiveId" clId="{7419D3CD-CABD-49CB-B32F-E8B504F41694}" dt="2024-06-11T17:32:50.089" v="2626" actId="26606"/>
          <ac:spMkLst>
            <pc:docMk/>
            <pc:sldMk cId="3511952476" sldId="290"/>
            <ac:spMk id="3" creationId="{96B87C98-6E1F-4B38-91BE-8941A7E9C93B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3511952476" sldId="290"/>
            <ac:spMk id="8" creationId="{C3D25154-9EF7-4C33-9AAC-7B3BE089FE0A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3511952476" sldId="290"/>
            <ac:spMk id="10" creationId="{1604E8C0-C927-4C06-A96A-BF3323BA76D2}"/>
          </ac:spMkLst>
        </pc:spChg>
        <pc:grpChg chg="add del">
          <ac:chgData name="Keith Warren" userId="ddbecccbedec467f" providerId="LiveId" clId="{7419D3CD-CABD-49CB-B32F-E8B504F41694}" dt="2024-06-11T17:36:55.385" v="2673"/>
          <ac:grpSpMkLst>
            <pc:docMk/>
            <pc:sldMk cId="3511952476" sldId="290"/>
            <ac:grpSpMk id="12" creationId="{9DCECFD5-4C30-4892-9FF0-540E17955A55}"/>
          </ac:grpSpMkLst>
        </pc:grpChg>
      </pc:sldChg>
      <pc:sldChg chg="addSp delSp modSp del mod setBg addAnim delDesignElem">
        <pc:chgData name="Keith Warren" userId="ddbecccbedec467f" providerId="LiveId" clId="{7419D3CD-CABD-49CB-B32F-E8B504F41694}" dt="2024-06-11T17:06:06.990" v="1511" actId="47"/>
        <pc:sldMkLst>
          <pc:docMk/>
          <pc:sldMk cId="3521092649" sldId="290"/>
        </pc:sldMkLst>
        <pc:spChg chg="mod">
          <ac:chgData name="Keith Warren" userId="ddbecccbedec467f" providerId="LiveId" clId="{7419D3CD-CABD-49CB-B32F-E8B504F41694}" dt="2024-06-11T16:43:04.878" v="1162"/>
          <ac:spMkLst>
            <pc:docMk/>
            <pc:sldMk cId="3521092649" sldId="290"/>
            <ac:spMk id="3" creationId="{6095AF21-D1EF-1E11-2B27-B7BD56B104C5}"/>
          </ac:spMkLst>
        </pc:spChg>
        <pc:spChg chg="add del">
          <ac:chgData name="Keith Warren" userId="ddbecccbedec467f" providerId="LiveId" clId="{7419D3CD-CABD-49CB-B32F-E8B504F41694}" dt="2024-06-11T16:11:04.835" v="188"/>
          <ac:spMkLst>
            <pc:docMk/>
            <pc:sldMk cId="3521092649" sldId="290"/>
            <ac:spMk id="8" creationId="{4609862E-48F9-45AC-8D44-67A0268A7935}"/>
          </ac:spMkLst>
        </pc:spChg>
        <pc:grpChg chg="add del">
          <ac:chgData name="Keith Warren" userId="ddbecccbedec467f" providerId="LiveId" clId="{7419D3CD-CABD-49CB-B32F-E8B504F41694}" dt="2024-06-11T16:11:04.835" v="188"/>
          <ac:grpSpMkLst>
            <pc:docMk/>
            <pc:sldMk cId="3521092649" sldId="290"/>
            <ac:grpSpMk id="10" creationId="{C97986E7-0E3C-4F64-886E-935DDCB83AA7}"/>
          </ac:grpSpMkLst>
        </pc:grpChg>
      </pc:sldChg>
      <pc:sldChg chg="del">
        <pc:chgData name="Keith Warren" userId="ddbecccbedec467f" providerId="LiveId" clId="{7419D3CD-CABD-49CB-B32F-E8B504F41694}" dt="2024-06-11T17:05:53.797" v="1505" actId="47"/>
        <pc:sldMkLst>
          <pc:docMk/>
          <pc:sldMk cId="1892925072" sldId="291"/>
        </pc:sldMkLst>
      </pc:sldChg>
      <pc:sldChg chg="addSp delSp modSp add del mod setBg addAnim delDesignElem">
        <pc:chgData name="Keith Warren" userId="ddbecccbedec467f" providerId="LiveId" clId="{7419D3CD-CABD-49CB-B32F-E8B504F41694}" dt="2024-06-11T17:47:41.944" v="3043" actId="47"/>
        <pc:sldMkLst>
          <pc:docMk/>
          <pc:sldMk cId="2328519926" sldId="291"/>
        </pc:sldMkLst>
        <pc:spChg chg="mod">
          <ac:chgData name="Keith Warren" userId="ddbecccbedec467f" providerId="LiveId" clId="{7419D3CD-CABD-49CB-B32F-E8B504F41694}" dt="2024-06-11T17:32:53.164" v="2629" actId="26606"/>
          <ac:spMkLst>
            <pc:docMk/>
            <pc:sldMk cId="2328519926" sldId="291"/>
            <ac:spMk id="2" creationId="{07C8198B-61B4-490F-AA97-99CFA2CF3622}"/>
          </ac:spMkLst>
        </pc:spChg>
        <pc:spChg chg="mod">
          <ac:chgData name="Keith Warren" userId="ddbecccbedec467f" providerId="LiveId" clId="{7419D3CD-CABD-49CB-B32F-E8B504F41694}" dt="2024-06-11T17:32:53.164" v="2629" actId="26606"/>
          <ac:spMkLst>
            <pc:docMk/>
            <pc:sldMk cId="2328519926" sldId="291"/>
            <ac:spMk id="3" creationId="{96B87C98-6E1F-4B38-91BE-8941A7E9C93B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2328519926" sldId="291"/>
            <ac:spMk id="8" creationId="{C3D25154-9EF7-4C33-9AAC-7B3BE089FE0A}"/>
          </ac:spMkLst>
        </pc:spChg>
        <pc:spChg chg="add del">
          <ac:chgData name="Keith Warren" userId="ddbecccbedec467f" providerId="LiveId" clId="{7419D3CD-CABD-49CB-B32F-E8B504F41694}" dt="2024-06-11T17:36:55.385" v="2673"/>
          <ac:spMkLst>
            <pc:docMk/>
            <pc:sldMk cId="2328519926" sldId="291"/>
            <ac:spMk id="10" creationId="{1604E8C0-C927-4C06-A96A-BF3323BA76D2}"/>
          </ac:spMkLst>
        </pc:spChg>
        <pc:grpChg chg="add del">
          <ac:chgData name="Keith Warren" userId="ddbecccbedec467f" providerId="LiveId" clId="{7419D3CD-CABD-49CB-B32F-E8B504F41694}" dt="2024-06-11T17:36:55.385" v="2673"/>
          <ac:grpSpMkLst>
            <pc:docMk/>
            <pc:sldMk cId="2328519926" sldId="291"/>
            <ac:grpSpMk id="12" creationId="{9DCECFD5-4C30-4892-9FF0-540E17955A55}"/>
          </ac:grpSpMkLst>
        </pc:grpChg>
      </pc:sldChg>
      <pc:sldChg chg="addSp modSp add mod setBg">
        <pc:chgData name="Keith Warren" userId="ddbecccbedec467f" providerId="LiveId" clId="{7419D3CD-CABD-49CB-B32F-E8B504F41694}" dt="2024-06-11T17:47:25.020" v="3040" actId="26606"/>
        <pc:sldMkLst>
          <pc:docMk/>
          <pc:sldMk cId="378241856" sldId="292"/>
        </pc:sldMkLst>
        <pc:spChg chg="mod">
          <ac:chgData name="Keith Warren" userId="ddbecccbedec467f" providerId="LiveId" clId="{7419D3CD-CABD-49CB-B32F-E8B504F41694}" dt="2024-06-11T17:47:25.020" v="3040" actId="26606"/>
          <ac:spMkLst>
            <pc:docMk/>
            <pc:sldMk cId="378241856" sldId="292"/>
            <ac:spMk id="2" creationId="{35FCF965-A9E4-4FB1-BE6E-F3F2689FD91F}"/>
          </ac:spMkLst>
        </pc:spChg>
        <pc:spChg chg="add mod">
          <ac:chgData name="Keith Warren" userId="ddbecccbedec467f" providerId="LiveId" clId="{7419D3CD-CABD-49CB-B32F-E8B504F41694}" dt="2024-06-11T17:47:25.020" v="3040" actId="26606"/>
          <ac:spMkLst>
            <pc:docMk/>
            <pc:sldMk cId="378241856" sldId="292"/>
            <ac:spMk id="3" creationId="{25B821F1-2B9B-02E5-F6DE-CD8811BBBBD4}"/>
          </ac:spMkLst>
        </pc:spChg>
        <pc:spChg chg="add">
          <ac:chgData name="Keith Warren" userId="ddbecccbedec467f" providerId="LiveId" clId="{7419D3CD-CABD-49CB-B32F-E8B504F41694}" dt="2024-06-11T17:47:25.020" v="3040" actId="26606"/>
          <ac:spMkLst>
            <pc:docMk/>
            <pc:sldMk cId="378241856" sldId="292"/>
            <ac:spMk id="13" creationId="{D8AFD15B-CF29-4306-884F-47675092F91F}"/>
          </ac:spMkLst>
        </pc:spChg>
        <pc:spChg chg="add">
          <ac:chgData name="Keith Warren" userId="ddbecccbedec467f" providerId="LiveId" clId="{7419D3CD-CABD-49CB-B32F-E8B504F41694}" dt="2024-06-11T17:47:25.020" v="3040" actId="26606"/>
          <ac:spMkLst>
            <pc:docMk/>
            <pc:sldMk cId="378241856" sldId="292"/>
            <ac:spMk id="15" creationId="{96349AB3-1BD3-41E1-8979-1DBDCB5CDCF9}"/>
          </ac:spMkLst>
        </pc:spChg>
        <pc:grpChg chg="add">
          <ac:chgData name="Keith Warren" userId="ddbecccbedec467f" providerId="LiveId" clId="{7419D3CD-CABD-49CB-B32F-E8B504F41694}" dt="2024-06-11T17:47:25.020" v="3040" actId="26606"/>
          <ac:grpSpMkLst>
            <pc:docMk/>
            <pc:sldMk cId="378241856" sldId="292"/>
            <ac:grpSpMk id="9" creationId="{16DBFAD4-B5FC-442B-A283-381B01B195F7}"/>
          </ac:grpSpMkLst>
        </pc:grpChg>
        <pc:grpChg chg="add">
          <ac:chgData name="Keith Warren" userId="ddbecccbedec467f" providerId="LiveId" clId="{7419D3CD-CABD-49CB-B32F-E8B504F41694}" dt="2024-06-11T17:47:25.020" v="3040" actId="26606"/>
          <ac:grpSpMkLst>
            <pc:docMk/>
            <pc:sldMk cId="378241856" sldId="292"/>
            <ac:grpSpMk id="17" creationId="{54CA915D-BDF0-41F8-B00E-FB186EFF7BD6}"/>
          </ac:grpSpMkLst>
        </pc:grpChg>
        <pc:picChg chg="add">
          <ac:chgData name="Keith Warren" userId="ddbecccbedec467f" providerId="LiveId" clId="{7419D3CD-CABD-49CB-B32F-E8B504F41694}" dt="2024-06-11T17:47:25.020" v="3040" actId="26606"/>
          <ac:picMkLst>
            <pc:docMk/>
            <pc:sldMk cId="378241856" sldId="292"/>
            <ac:picMk id="5" creationId="{36EC9A08-C51F-AE42-3B0B-4C2A6466F484}"/>
          </ac:picMkLst>
        </pc:picChg>
      </pc:sldChg>
      <pc:sldChg chg="del">
        <pc:chgData name="Keith Warren" userId="ddbecccbedec467f" providerId="LiveId" clId="{7419D3CD-CABD-49CB-B32F-E8B504F41694}" dt="2024-06-11T17:05:40.956" v="1500" actId="47"/>
        <pc:sldMkLst>
          <pc:docMk/>
          <pc:sldMk cId="1228424075" sldId="292"/>
        </pc:sldMkLst>
      </pc:sldChg>
      <pc:sldChg chg="addSp delSp modSp add mod setBg">
        <pc:chgData name="Keith Warren" userId="ddbecccbedec467f" providerId="LiveId" clId="{7419D3CD-CABD-49CB-B32F-E8B504F41694}" dt="2024-06-11T17:46:42.083" v="3039" actId="255"/>
        <pc:sldMkLst>
          <pc:docMk/>
          <pc:sldMk cId="73313897" sldId="293"/>
        </pc:sldMkLst>
        <pc:spChg chg="mod">
          <ac:chgData name="Keith Warren" userId="ddbecccbedec467f" providerId="LiveId" clId="{7419D3CD-CABD-49CB-B32F-E8B504F41694}" dt="2024-06-11T17:44:27.112" v="2993" actId="26606"/>
          <ac:spMkLst>
            <pc:docMk/>
            <pc:sldMk cId="73313897" sldId="293"/>
            <ac:spMk id="2" creationId="{35FCF965-A9E4-4FB1-BE6E-F3F2689FD91F}"/>
          </ac:spMkLst>
        </pc:spChg>
        <pc:spChg chg="del mod">
          <ac:chgData name="Keith Warren" userId="ddbecccbedec467f" providerId="LiveId" clId="{7419D3CD-CABD-49CB-B32F-E8B504F41694}" dt="2024-06-11T17:43:32.943" v="2986" actId="478"/>
          <ac:spMkLst>
            <pc:docMk/>
            <pc:sldMk cId="73313897" sldId="293"/>
            <ac:spMk id="3" creationId="{25B821F1-2B9B-02E5-F6DE-CD8811BBBBD4}"/>
          </ac:spMkLst>
        </pc:spChg>
        <pc:spChg chg="add mod">
          <ac:chgData name="Keith Warren" userId="ddbecccbedec467f" providerId="LiveId" clId="{7419D3CD-CABD-49CB-B32F-E8B504F41694}" dt="2024-06-11T17:46:42.083" v="3039" actId="255"/>
          <ac:spMkLst>
            <pc:docMk/>
            <pc:sldMk cId="73313897" sldId="293"/>
            <ac:spMk id="7" creationId="{AFD67669-320F-A6A0-FEB6-306027F4D320}"/>
          </ac:spMkLst>
        </pc:spChg>
        <pc:spChg chg="add">
          <ac:chgData name="Keith Warren" userId="ddbecccbedec467f" providerId="LiveId" clId="{7419D3CD-CABD-49CB-B32F-E8B504F41694}" dt="2024-06-11T17:44:27.112" v="2993" actId="26606"/>
          <ac:spMkLst>
            <pc:docMk/>
            <pc:sldMk cId="73313897" sldId="293"/>
            <ac:spMk id="16" creationId="{D2F9B8D9-2A0F-48A2-AD9F-81D8C4970341}"/>
          </ac:spMkLst>
        </pc:spChg>
        <pc:grpChg chg="add">
          <ac:chgData name="Keith Warren" userId="ddbecccbedec467f" providerId="LiveId" clId="{7419D3CD-CABD-49CB-B32F-E8B504F41694}" dt="2024-06-11T17:44:27.112" v="2993" actId="26606"/>
          <ac:grpSpMkLst>
            <pc:docMk/>
            <pc:sldMk cId="73313897" sldId="293"/>
            <ac:grpSpMk id="12" creationId="{EC78E3E1-BBBA-4058-AAEB-714F04B0257C}"/>
          </ac:grpSpMkLst>
        </pc:grpChg>
        <pc:grpChg chg="add">
          <ac:chgData name="Keith Warren" userId="ddbecccbedec467f" providerId="LiveId" clId="{7419D3CD-CABD-49CB-B32F-E8B504F41694}" dt="2024-06-11T17:44:27.112" v="2993" actId="26606"/>
          <ac:grpSpMkLst>
            <pc:docMk/>
            <pc:sldMk cId="73313897" sldId="293"/>
            <ac:grpSpMk id="18" creationId="{0F7E20FF-7DA6-46B7-AB0E-E6CBFDD07292}"/>
          </ac:grpSpMkLst>
        </pc:grpChg>
        <pc:picChg chg="add mod">
          <ac:chgData name="Keith Warren" userId="ddbecccbedec467f" providerId="LiveId" clId="{7419D3CD-CABD-49CB-B32F-E8B504F41694}" dt="2024-06-11T17:44:33.382" v="2994" actId="1076"/>
          <ac:picMkLst>
            <pc:docMk/>
            <pc:sldMk cId="73313897" sldId="293"/>
            <ac:picMk id="4" creationId="{96AAE507-5238-9811-22E3-7BC86DF8FEA0}"/>
          </ac:picMkLst>
        </pc:picChg>
        <pc:picChg chg="add del mod">
          <ac:chgData name="Keith Warren" userId="ddbecccbedec467f" providerId="LiveId" clId="{7419D3CD-CABD-49CB-B32F-E8B504F41694}" dt="2024-06-11T17:43:36.952" v="2988" actId="478"/>
          <ac:picMkLst>
            <pc:docMk/>
            <pc:sldMk cId="73313897" sldId="293"/>
            <ac:picMk id="5" creationId="{315DFF98-E43C-5755-F06D-F69189479BA4}"/>
          </ac:picMkLst>
        </pc:picChg>
        <pc:picChg chg="add del mod">
          <ac:chgData name="Keith Warren" userId="ddbecccbedec467f" providerId="LiveId" clId="{7419D3CD-CABD-49CB-B32F-E8B504F41694}" dt="2024-06-11T17:43:43.771" v="2990" actId="478"/>
          <ac:picMkLst>
            <pc:docMk/>
            <pc:sldMk cId="73313897" sldId="293"/>
            <ac:picMk id="6" creationId="{E1D81137-B83C-4428-0084-3FB64BC949F4}"/>
          </ac:picMkLst>
        </pc:picChg>
      </pc:sldChg>
      <pc:sldChg chg="del">
        <pc:chgData name="Keith Warren" userId="ddbecccbedec467f" providerId="LiveId" clId="{7419D3CD-CABD-49CB-B32F-E8B504F41694}" dt="2024-06-11T17:05:32.410" v="1494" actId="47"/>
        <pc:sldMkLst>
          <pc:docMk/>
          <pc:sldMk cId="1865186839" sldId="293"/>
        </pc:sldMkLst>
      </pc:sldChg>
      <pc:sldChg chg="modSp add mod">
        <pc:chgData name="Keith Warren" userId="ddbecccbedec467f" providerId="LiveId" clId="{7419D3CD-CABD-49CB-B32F-E8B504F41694}" dt="2024-06-11T17:50:02.973" v="3261" actId="20577"/>
        <pc:sldMkLst>
          <pc:docMk/>
          <pc:sldMk cId="3301790091" sldId="294"/>
        </pc:sldMkLst>
        <pc:spChg chg="mod">
          <ac:chgData name="Keith Warren" userId="ddbecccbedec467f" providerId="LiveId" clId="{7419D3CD-CABD-49CB-B32F-E8B504F41694}" dt="2024-06-11T17:48:31.396" v="3069" actId="20577"/>
          <ac:spMkLst>
            <pc:docMk/>
            <pc:sldMk cId="3301790091" sldId="294"/>
            <ac:spMk id="2" creationId="{35FCF965-A9E4-4FB1-BE6E-F3F2689FD91F}"/>
          </ac:spMkLst>
        </pc:spChg>
        <pc:spChg chg="mod">
          <ac:chgData name="Keith Warren" userId="ddbecccbedec467f" providerId="LiveId" clId="{7419D3CD-CABD-49CB-B32F-E8B504F41694}" dt="2024-06-11T17:50:02.973" v="3261" actId="20577"/>
          <ac:spMkLst>
            <pc:docMk/>
            <pc:sldMk cId="3301790091" sldId="294"/>
            <ac:spMk id="7" creationId="{AFD67669-320F-A6A0-FEB6-306027F4D320}"/>
          </ac:spMkLst>
        </pc:spChg>
      </pc:sldChg>
    </pc:docChg>
  </pc:docChgLst>
  <pc:docChgLst>
    <pc:chgData name="Keith Warren" userId="ddbecccbedec467f" providerId="LiveId" clId="{57B3D8C0-D9C2-43D0-BAEC-CFD6C7B9765C}"/>
    <pc:docChg chg="undo custSel addSld delSld modSld sldOrd">
      <pc:chgData name="Keith Warren" userId="ddbecccbedec467f" providerId="LiveId" clId="{57B3D8C0-D9C2-43D0-BAEC-CFD6C7B9765C}" dt="2024-06-18T19:04:39.652" v="6260" actId="20577"/>
      <pc:docMkLst>
        <pc:docMk/>
      </pc:docMkLst>
      <pc:sldChg chg="del">
        <pc:chgData name="Keith Warren" userId="ddbecccbedec467f" providerId="LiveId" clId="{57B3D8C0-D9C2-43D0-BAEC-CFD6C7B9765C}" dt="2024-06-18T16:03:25.452" v="365" actId="2696"/>
        <pc:sldMkLst>
          <pc:docMk/>
          <pc:sldMk cId="962197414" sldId="257"/>
        </pc:sldMkLst>
      </pc:sldChg>
      <pc:sldChg chg="modSp mod">
        <pc:chgData name="Keith Warren" userId="ddbecccbedec467f" providerId="LiveId" clId="{57B3D8C0-D9C2-43D0-BAEC-CFD6C7B9765C}" dt="2024-06-18T18:48:12.373" v="5366" actId="20577"/>
        <pc:sldMkLst>
          <pc:docMk/>
          <pc:sldMk cId="687836276" sldId="259"/>
        </pc:sldMkLst>
        <pc:spChg chg="mod">
          <ac:chgData name="Keith Warren" userId="ddbecccbedec467f" providerId="LiveId" clId="{57B3D8C0-D9C2-43D0-BAEC-CFD6C7B9765C}" dt="2024-06-18T18:46:05.978" v="5185" actId="20577"/>
          <ac:spMkLst>
            <pc:docMk/>
            <pc:sldMk cId="687836276" sldId="259"/>
            <ac:spMk id="2" creationId="{A7A63A24-D55B-DA48-5330-59BCEA89954D}"/>
          </ac:spMkLst>
        </pc:spChg>
        <pc:graphicFrameChg chg="mod modGraphic">
          <ac:chgData name="Keith Warren" userId="ddbecccbedec467f" providerId="LiveId" clId="{57B3D8C0-D9C2-43D0-BAEC-CFD6C7B9765C}" dt="2024-06-18T18:48:12.373" v="5366" actId="20577"/>
          <ac:graphicFrameMkLst>
            <pc:docMk/>
            <pc:sldMk cId="687836276" sldId="259"/>
            <ac:graphicFrameMk id="5" creationId="{24308EEF-F333-2227-E598-37E77A17311D}"/>
          </ac:graphicFrameMkLst>
        </pc:graphicFrameChg>
      </pc:sldChg>
      <pc:sldChg chg="modSp mod">
        <pc:chgData name="Keith Warren" userId="ddbecccbedec467f" providerId="LiveId" clId="{57B3D8C0-D9C2-43D0-BAEC-CFD6C7B9765C}" dt="2024-06-18T18:56:57.408" v="5625" actId="2711"/>
        <pc:sldMkLst>
          <pc:docMk/>
          <pc:sldMk cId="4132292267" sldId="260"/>
        </pc:sldMkLst>
        <pc:spChg chg="mod">
          <ac:chgData name="Keith Warren" userId="ddbecccbedec467f" providerId="LiveId" clId="{57B3D8C0-D9C2-43D0-BAEC-CFD6C7B9765C}" dt="2024-06-18T18:56:57.408" v="5625" actId="2711"/>
          <ac:spMkLst>
            <pc:docMk/>
            <pc:sldMk cId="4132292267" sldId="260"/>
            <ac:spMk id="3" creationId="{8E67A3B2-1967-1296-DE8C-B630FBC41376}"/>
          </ac:spMkLst>
        </pc:spChg>
      </pc:sldChg>
      <pc:sldChg chg="modSp mod">
        <pc:chgData name="Keith Warren" userId="ddbecccbedec467f" providerId="LiveId" clId="{57B3D8C0-D9C2-43D0-BAEC-CFD6C7B9765C}" dt="2024-06-18T19:04:39.652" v="6260" actId="20577"/>
        <pc:sldMkLst>
          <pc:docMk/>
          <pc:sldMk cId="835196425" sldId="266"/>
        </pc:sldMkLst>
        <pc:spChg chg="mod">
          <ac:chgData name="Keith Warren" userId="ddbecccbedec467f" providerId="LiveId" clId="{57B3D8C0-D9C2-43D0-BAEC-CFD6C7B9765C}" dt="2024-06-18T19:04:39.652" v="6260" actId="20577"/>
          <ac:spMkLst>
            <pc:docMk/>
            <pc:sldMk cId="835196425" sldId="266"/>
            <ac:spMk id="3" creationId="{8E67A3B2-1967-1296-DE8C-B630FBC41376}"/>
          </ac:spMkLst>
        </pc:spChg>
      </pc:sldChg>
      <pc:sldChg chg="modSp mod">
        <pc:chgData name="Keith Warren" userId="ddbecccbedec467f" providerId="LiveId" clId="{57B3D8C0-D9C2-43D0-BAEC-CFD6C7B9765C}" dt="2024-06-18T16:11:30.910" v="387" actId="20577"/>
        <pc:sldMkLst>
          <pc:docMk/>
          <pc:sldMk cId="378241856" sldId="292"/>
        </pc:sldMkLst>
        <pc:spChg chg="mod">
          <ac:chgData name="Keith Warren" userId="ddbecccbedec467f" providerId="LiveId" clId="{57B3D8C0-D9C2-43D0-BAEC-CFD6C7B9765C}" dt="2024-06-18T16:07:07.582" v="385" actId="20577"/>
          <ac:spMkLst>
            <pc:docMk/>
            <pc:sldMk cId="378241856" sldId="292"/>
            <ac:spMk id="2" creationId="{35FCF965-A9E4-4FB1-BE6E-F3F2689FD91F}"/>
          </ac:spMkLst>
        </pc:spChg>
        <pc:spChg chg="mod">
          <ac:chgData name="Keith Warren" userId="ddbecccbedec467f" providerId="LiveId" clId="{57B3D8C0-D9C2-43D0-BAEC-CFD6C7B9765C}" dt="2024-06-18T16:11:30.910" v="387" actId="20577"/>
          <ac:spMkLst>
            <pc:docMk/>
            <pc:sldMk cId="378241856" sldId="292"/>
            <ac:spMk id="3" creationId="{25B821F1-2B9B-02E5-F6DE-CD8811BBBBD4}"/>
          </ac:spMkLst>
        </pc:spChg>
      </pc:sldChg>
      <pc:sldChg chg="addSp delSp modSp mod">
        <pc:chgData name="Keith Warren" userId="ddbecccbedec467f" providerId="LiveId" clId="{57B3D8C0-D9C2-43D0-BAEC-CFD6C7B9765C}" dt="2024-06-18T16:24:12.997" v="805" actId="1076"/>
        <pc:sldMkLst>
          <pc:docMk/>
          <pc:sldMk cId="3301790091" sldId="294"/>
        </pc:sldMkLst>
        <pc:spChg chg="mod">
          <ac:chgData name="Keith Warren" userId="ddbecccbedec467f" providerId="LiveId" clId="{57B3D8C0-D9C2-43D0-BAEC-CFD6C7B9765C}" dt="2024-06-18T16:15:44.682" v="392" actId="26606"/>
          <ac:spMkLst>
            <pc:docMk/>
            <pc:sldMk cId="3301790091" sldId="294"/>
            <ac:spMk id="2" creationId="{35FCF965-A9E4-4FB1-BE6E-F3F2689FD91F}"/>
          </ac:spMkLst>
        </pc:spChg>
        <pc:spChg chg="mod ord">
          <ac:chgData name="Keith Warren" userId="ddbecccbedec467f" providerId="LiveId" clId="{57B3D8C0-D9C2-43D0-BAEC-CFD6C7B9765C}" dt="2024-06-18T16:16:53.124" v="406" actId="1076"/>
          <ac:spMkLst>
            <pc:docMk/>
            <pc:sldMk cId="3301790091" sldId="294"/>
            <ac:spMk id="7" creationId="{AFD67669-320F-A6A0-FEB6-306027F4D320}"/>
          </ac:spMkLst>
        </pc:spChg>
        <pc:spChg chg="del">
          <ac:chgData name="Keith Warren" userId="ddbecccbedec467f" providerId="LiveId" clId="{57B3D8C0-D9C2-43D0-BAEC-CFD6C7B9765C}" dt="2024-06-18T16:15:44.682" v="392" actId="26606"/>
          <ac:spMkLst>
            <pc:docMk/>
            <pc:sldMk cId="3301790091" sldId="294"/>
            <ac:spMk id="16" creationId="{D2F9B8D9-2A0F-48A2-AD9F-81D8C4970341}"/>
          </ac:spMkLst>
        </pc:spChg>
        <pc:spChg chg="add">
          <ac:chgData name="Keith Warren" userId="ddbecccbedec467f" providerId="LiveId" clId="{57B3D8C0-D9C2-43D0-BAEC-CFD6C7B9765C}" dt="2024-06-18T16:15:44.682" v="392" actId="26606"/>
          <ac:spMkLst>
            <pc:docMk/>
            <pc:sldMk cId="3301790091" sldId="294"/>
            <ac:spMk id="29" creationId="{E009DD9B-5EE2-4C0D-8B2B-351C8C102205}"/>
          </ac:spMkLst>
        </pc:spChg>
        <pc:spChg chg="add">
          <ac:chgData name="Keith Warren" userId="ddbecccbedec467f" providerId="LiveId" clId="{57B3D8C0-D9C2-43D0-BAEC-CFD6C7B9765C}" dt="2024-06-18T16:15:44.682" v="392" actId="26606"/>
          <ac:spMkLst>
            <pc:docMk/>
            <pc:sldMk cId="3301790091" sldId="294"/>
            <ac:spMk id="31" creationId="{E720DB99-7745-4E75-9D96-AAB6D55C531E}"/>
          </ac:spMkLst>
        </pc:spChg>
        <pc:spChg chg="add">
          <ac:chgData name="Keith Warren" userId="ddbecccbedec467f" providerId="LiveId" clId="{57B3D8C0-D9C2-43D0-BAEC-CFD6C7B9765C}" dt="2024-06-18T16:15:44.682" v="392" actId="26606"/>
          <ac:spMkLst>
            <pc:docMk/>
            <pc:sldMk cId="3301790091" sldId="294"/>
            <ac:spMk id="33" creationId="{D68803C4-E159-4360-B7BB-74205C8F782D}"/>
          </ac:spMkLst>
        </pc:spChg>
        <pc:spChg chg="add">
          <ac:chgData name="Keith Warren" userId="ddbecccbedec467f" providerId="LiveId" clId="{57B3D8C0-D9C2-43D0-BAEC-CFD6C7B9765C}" dt="2024-06-18T16:15:44.682" v="392" actId="26606"/>
          <ac:spMkLst>
            <pc:docMk/>
            <pc:sldMk cId="3301790091" sldId="294"/>
            <ac:spMk id="35" creationId="{504B0465-3B07-49BF-BEA7-D81476246293}"/>
          </ac:spMkLst>
        </pc:spChg>
        <pc:spChg chg="add">
          <ac:chgData name="Keith Warren" userId="ddbecccbedec467f" providerId="LiveId" clId="{57B3D8C0-D9C2-43D0-BAEC-CFD6C7B9765C}" dt="2024-06-18T16:15:44.682" v="392" actId="26606"/>
          <ac:spMkLst>
            <pc:docMk/>
            <pc:sldMk cId="3301790091" sldId="294"/>
            <ac:spMk id="37" creationId="{49B7FFA5-14CB-4A4F-9BCC-CA3AA5D9D276}"/>
          </ac:spMkLst>
        </pc:spChg>
        <pc:spChg chg="add">
          <ac:chgData name="Keith Warren" userId="ddbecccbedec467f" providerId="LiveId" clId="{57B3D8C0-D9C2-43D0-BAEC-CFD6C7B9765C}" dt="2024-06-18T16:15:44.682" v="392" actId="26606"/>
          <ac:spMkLst>
            <pc:docMk/>
            <pc:sldMk cId="3301790091" sldId="294"/>
            <ac:spMk id="39" creationId="{04E48745-7512-4EC2-9E20-9092D12150CA}"/>
          </ac:spMkLst>
        </pc:spChg>
        <pc:grpChg chg="del">
          <ac:chgData name="Keith Warren" userId="ddbecccbedec467f" providerId="LiveId" clId="{57B3D8C0-D9C2-43D0-BAEC-CFD6C7B9765C}" dt="2024-06-18T16:15:44.682" v="392" actId="26606"/>
          <ac:grpSpMkLst>
            <pc:docMk/>
            <pc:sldMk cId="3301790091" sldId="294"/>
            <ac:grpSpMk id="12" creationId="{EC78E3E1-BBBA-4058-AAEB-714F04B0257C}"/>
          </ac:grpSpMkLst>
        </pc:grpChg>
        <pc:grpChg chg="del">
          <ac:chgData name="Keith Warren" userId="ddbecccbedec467f" providerId="LiveId" clId="{57B3D8C0-D9C2-43D0-BAEC-CFD6C7B9765C}" dt="2024-06-18T16:15:44.682" v="392" actId="26606"/>
          <ac:grpSpMkLst>
            <pc:docMk/>
            <pc:sldMk cId="3301790091" sldId="294"/>
            <ac:grpSpMk id="18" creationId="{0F7E20FF-7DA6-46B7-AB0E-E6CBFDD07292}"/>
          </ac:grpSpMkLst>
        </pc:grpChg>
        <pc:grpChg chg="add">
          <ac:chgData name="Keith Warren" userId="ddbecccbedec467f" providerId="LiveId" clId="{57B3D8C0-D9C2-43D0-BAEC-CFD6C7B9765C}" dt="2024-06-18T16:15:44.682" v="392" actId="26606"/>
          <ac:grpSpMkLst>
            <pc:docMk/>
            <pc:sldMk cId="3301790091" sldId="294"/>
            <ac:grpSpMk id="25" creationId="{16DBFAD4-B5FC-442B-A283-381B01B195F7}"/>
          </ac:grpSpMkLst>
        </pc:grpChg>
        <pc:picChg chg="add del mod">
          <ac:chgData name="Keith Warren" userId="ddbecccbedec467f" providerId="LiveId" clId="{57B3D8C0-D9C2-43D0-BAEC-CFD6C7B9765C}" dt="2024-06-18T16:16:06.549" v="397" actId="478"/>
          <ac:picMkLst>
            <pc:docMk/>
            <pc:sldMk cId="3301790091" sldId="294"/>
            <ac:picMk id="3" creationId="{ACFDFFA2-6535-D892-363F-AD68B39229FA}"/>
          </ac:picMkLst>
        </pc:picChg>
        <pc:picChg chg="del">
          <ac:chgData name="Keith Warren" userId="ddbecccbedec467f" providerId="LiveId" clId="{57B3D8C0-D9C2-43D0-BAEC-CFD6C7B9765C}" dt="2024-06-18T16:15:16.191" v="388" actId="478"/>
          <ac:picMkLst>
            <pc:docMk/>
            <pc:sldMk cId="3301790091" sldId="294"/>
            <ac:picMk id="4" creationId="{96AAE507-5238-9811-22E3-7BC86DF8FEA0}"/>
          </ac:picMkLst>
        </pc:picChg>
        <pc:picChg chg="add mod">
          <ac:chgData name="Keith Warren" userId="ddbecccbedec467f" providerId="LiveId" clId="{57B3D8C0-D9C2-43D0-BAEC-CFD6C7B9765C}" dt="2024-06-18T16:24:12.997" v="805" actId="1076"/>
          <ac:picMkLst>
            <pc:docMk/>
            <pc:sldMk cId="3301790091" sldId="294"/>
            <ac:picMk id="5" creationId="{404325C7-BEDD-A2CF-CA55-37259FC3202E}"/>
          </ac:picMkLst>
        </pc:picChg>
      </pc:sldChg>
      <pc:sldChg chg="addSp delSp modSp add mod ord">
        <pc:chgData name="Keith Warren" userId="ddbecccbedec467f" providerId="LiveId" clId="{57B3D8C0-D9C2-43D0-BAEC-CFD6C7B9765C}" dt="2024-06-18T16:05:49.099" v="383" actId="26606"/>
        <pc:sldMkLst>
          <pc:docMk/>
          <pc:sldMk cId="2127580074" sldId="295"/>
        </pc:sldMkLst>
        <pc:spChg chg="mod ord">
          <ac:chgData name="Keith Warren" userId="ddbecccbedec467f" providerId="LiveId" clId="{57B3D8C0-D9C2-43D0-BAEC-CFD6C7B9765C}" dt="2024-06-18T16:05:49.099" v="383" actId="26606"/>
          <ac:spMkLst>
            <pc:docMk/>
            <pc:sldMk cId="2127580074" sldId="295"/>
            <ac:spMk id="2" creationId="{35FCF965-A9E4-4FB1-BE6E-F3F2689FD91F}"/>
          </ac:spMkLst>
        </pc:spChg>
        <pc:spChg chg="mod">
          <ac:chgData name="Keith Warren" userId="ddbecccbedec467f" providerId="LiveId" clId="{57B3D8C0-D9C2-43D0-BAEC-CFD6C7B9765C}" dt="2024-06-18T16:05:49.099" v="383" actId="26606"/>
          <ac:spMkLst>
            <pc:docMk/>
            <pc:sldMk cId="2127580074" sldId="295"/>
            <ac:spMk id="3" creationId="{25B821F1-2B9B-02E5-F6DE-CD8811BBBBD4}"/>
          </ac:spMkLst>
        </pc:spChg>
        <pc:spChg chg="del">
          <ac:chgData name="Keith Warren" userId="ddbecccbedec467f" providerId="LiveId" clId="{57B3D8C0-D9C2-43D0-BAEC-CFD6C7B9765C}" dt="2024-06-18T16:04:06.536" v="367" actId="26606"/>
          <ac:spMkLst>
            <pc:docMk/>
            <pc:sldMk cId="2127580074" sldId="295"/>
            <ac:spMk id="13" creationId="{D8AFD15B-CF29-4306-884F-47675092F91F}"/>
          </ac:spMkLst>
        </pc:spChg>
        <pc:spChg chg="del">
          <ac:chgData name="Keith Warren" userId="ddbecccbedec467f" providerId="LiveId" clId="{57B3D8C0-D9C2-43D0-BAEC-CFD6C7B9765C}" dt="2024-06-18T16:04:06.536" v="367" actId="26606"/>
          <ac:spMkLst>
            <pc:docMk/>
            <pc:sldMk cId="2127580074" sldId="295"/>
            <ac:spMk id="15" creationId="{96349AB3-1BD3-41E1-8979-1DBDCB5CDCF9}"/>
          </ac:spMkLst>
        </pc:spChg>
        <pc:spChg chg="add del">
          <ac:chgData name="Keith Warren" userId="ddbecccbedec467f" providerId="LiveId" clId="{57B3D8C0-D9C2-43D0-BAEC-CFD6C7B9765C}" dt="2024-06-18T16:05:22.963" v="375" actId="26606"/>
          <ac:spMkLst>
            <pc:docMk/>
            <pc:sldMk cId="2127580074" sldId="295"/>
            <ac:spMk id="36" creationId="{484E34F7-E155-426C-A88E-8AEA6CF3F7EC}"/>
          </ac:spMkLst>
        </pc:spChg>
        <pc:spChg chg="add del">
          <ac:chgData name="Keith Warren" userId="ddbecccbedec467f" providerId="LiveId" clId="{57B3D8C0-D9C2-43D0-BAEC-CFD6C7B9765C}" dt="2024-06-18T16:05:49.099" v="383" actId="26606"/>
          <ac:spMkLst>
            <pc:docMk/>
            <pc:sldMk cId="2127580074" sldId="295"/>
            <ac:spMk id="38" creationId="{E720DB99-7745-4E75-9D96-AAB6D55C531E}"/>
          </ac:spMkLst>
        </pc:spChg>
        <pc:spChg chg="add del">
          <ac:chgData name="Keith Warren" userId="ddbecccbedec467f" providerId="LiveId" clId="{57B3D8C0-D9C2-43D0-BAEC-CFD6C7B9765C}" dt="2024-06-18T16:05:49.099" v="383" actId="26606"/>
          <ac:spMkLst>
            <pc:docMk/>
            <pc:sldMk cId="2127580074" sldId="295"/>
            <ac:spMk id="40" creationId="{D68803C4-E159-4360-B7BB-74205C8F782D}"/>
          </ac:spMkLst>
        </pc:spChg>
        <pc:spChg chg="add del">
          <ac:chgData name="Keith Warren" userId="ddbecccbedec467f" providerId="LiveId" clId="{57B3D8C0-D9C2-43D0-BAEC-CFD6C7B9765C}" dt="2024-06-18T16:05:49.099" v="383" actId="26606"/>
          <ac:spMkLst>
            <pc:docMk/>
            <pc:sldMk cId="2127580074" sldId="295"/>
            <ac:spMk id="42" creationId="{504B0465-3B07-49BF-BEA7-D81476246293}"/>
          </ac:spMkLst>
        </pc:spChg>
        <pc:spChg chg="add del">
          <ac:chgData name="Keith Warren" userId="ddbecccbedec467f" providerId="LiveId" clId="{57B3D8C0-D9C2-43D0-BAEC-CFD6C7B9765C}" dt="2024-06-18T16:05:49.099" v="383" actId="26606"/>
          <ac:spMkLst>
            <pc:docMk/>
            <pc:sldMk cId="2127580074" sldId="295"/>
            <ac:spMk id="44" creationId="{49B7FFA5-14CB-4A4F-9BCC-CA3AA5D9D276}"/>
          </ac:spMkLst>
        </pc:spChg>
        <pc:spChg chg="add del">
          <ac:chgData name="Keith Warren" userId="ddbecccbedec467f" providerId="LiveId" clId="{57B3D8C0-D9C2-43D0-BAEC-CFD6C7B9765C}" dt="2024-06-18T16:05:49.099" v="383" actId="26606"/>
          <ac:spMkLst>
            <pc:docMk/>
            <pc:sldMk cId="2127580074" sldId="295"/>
            <ac:spMk id="45" creationId="{E009DD9B-5EE2-4C0D-8B2B-351C8C102205}"/>
          </ac:spMkLst>
        </pc:spChg>
        <pc:spChg chg="add del">
          <ac:chgData name="Keith Warren" userId="ddbecccbedec467f" providerId="LiveId" clId="{57B3D8C0-D9C2-43D0-BAEC-CFD6C7B9765C}" dt="2024-06-18T16:05:49.099" v="383" actId="26606"/>
          <ac:spMkLst>
            <pc:docMk/>
            <pc:sldMk cId="2127580074" sldId="295"/>
            <ac:spMk id="46" creationId="{04E48745-7512-4EC2-9E20-9092D12150CA}"/>
          </ac:spMkLst>
        </pc:spChg>
        <pc:spChg chg="add del">
          <ac:chgData name="Keith Warren" userId="ddbecccbedec467f" providerId="LiveId" clId="{57B3D8C0-D9C2-43D0-BAEC-CFD6C7B9765C}" dt="2024-06-18T16:05:49.078" v="382" actId="26606"/>
          <ac:spMkLst>
            <pc:docMk/>
            <pc:sldMk cId="2127580074" sldId="295"/>
            <ac:spMk id="55" creationId="{E009DD9B-5EE2-4C0D-8B2B-351C8C102205}"/>
          </ac:spMkLst>
        </pc:spChg>
        <pc:spChg chg="add del">
          <ac:chgData name="Keith Warren" userId="ddbecccbedec467f" providerId="LiveId" clId="{57B3D8C0-D9C2-43D0-BAEC-CFD6C7B9765C}" dt="2024-06-18T16:05:49.078" v="382" actId="26606"/>
          <ac:spMkLst>
            <pc:docMk/>
            <pc:sldMk cId="2127580074" sldId="295"/>
            <ac:spMk id="57" creationId="{E720DB99-7745-4E75-9D96-AAB6D55C531E}"/>
          </ac:spMkLst>
        </pc:spChg>
        <pc:spChg chg="add del">
          <ac:chgData name="Keith Warren" userId="ddbecccbedec467f" providerId="LiveId" clId="{57B3D8C0-D9C2-43D0-BAEC-CFD6C7B9765C}" dt="2024-06-18T16:05:49.078" v="382" actId="26606"/>
          <ac:spMkLst>
            <pc:docMk/>
            <pc:sldMk cId="2127580074" sldId="295"/>
            <ac:spMk id="59" creationId="{D68803C4-E159-4360-B7BB-74205C8F782D}"/>
          </ac:spMkLst>
        </pc:spChg>
        <pc:spChg chg="add del">
          <ac:chgData name="Keith Warren" userId="ddbecccbedec467f" providerId="LiveId" clId="{57B3D8C0-D9C2-43D0-BAEC-CFD6C7B9765C}" dt="2024-06-18T16:05:49.078" v="382" actId="26606"/>
          <ac:spMkLst>
            <pc:docMk/>
            <pc:sldMk cId="2127580074" sldId="295"/>
            <ac:spMk id="61" creationId="{504B0465-3B07-49BF-BEA7-D81476246293}"/>
          </ac:spMkLst>
        </pc:spChg>
        <pc:spChg chg="add del">
          <ac:chgData name="Keith Warren" userId="ddbecccbedec467f" providerId="LiveId" clId="{57B3D8C0-D9C2-43D0-BAEC-CFD6C7B9765C}" dt="2024-06-18T16:05:49.078" v="382" actId="26606"/>
          <ac:spMkLst>
            <pc:docMk/>
            <pc:sldMk cId="2127580074" sldId="295"/>
            <ac:spMk id="63" creationId="{49B7FFA5-14CB-4A4F-9BCC-CA3AA5D9D276}"/>
          </ac:spMkLst>
        </pc:spChg>
        <pc:spChg chg="add del">
          <ac:chgData name="Keith Warren" userId="ddbecccbedec467f" providerId="LiveId" clId="{57B3D8C0-D9C2-43D0-BAEC-CFD6C7B9765C}" dt="2024-06-18T16:05:49.078" v="382" actId="26606"/>
          <ac:spMkLst>
            <pc:docMk/>
            <pc:sldMk cId="2127580074" sldId="295"/>
            <ac:spMk id="65" creationId="{04E48745-7512-4EC2-9E20-9092D12150CA}"/>
          </ac:spMkLst>
        </pc:spChg>
        <pc:spChg chg="add">
          <ac:chgData name="Keith Warren" userId="ddbecccbedec467f" providerId="LiveId" clId="{57B3D8C0-D9C2-43D0-BAEC-CFD6C7B9765C}" dt="2024-06-18T16:05:49.099" v="383" actId="26606"/>
          <ac:spMkLst>
            <pc:docMk/>
            <pc:sldMk cId="2127580074" sldId="295"/>
            <ac:spMk id="70" creationId="{484E34F7-E155-426C-A88E-8AEA6CF3F7EC}"/>
          </ac:spMkLst>
        </pc:spChg>
        <pc:grpChg chg="del">
          <ac:chgData name="Keith Warren" userId="ddbecccbedec467f" providerId="LiveId" clId="{57B3D8C0-D9C2-43D0-BAEC-CFD6C7B9765C}" dt="2024-06-18T16:04:06.536" v="367" actId="26606"/>
          <ac:grpSpMkLst>
            <pc:docMk/>
            <pc:sldMk cId="2127580074" sldId="295"/>
            <ac:grpSpMk id="9" creationId="{16DBFAD4-B5FC-442B-A283-381B01B195F7}"/>
          </ac:grpSpMkLst>
        </pc:grpChg>
        <pc:grpChg chg="del">
          <ac:chgData name="Keith Warren" userId="ddbecccbedec467f" providerId="LiveId" clId="{57B3D8C0-D9C2-43D0-BAEC-CFD6C7B9765C}" dt="2024-06-18T16:04:06.536" v="367" actId="26606"/>
          <ac:grpSpMkLst>
            <pc:docMk/>
            <pc:sldMk cId="2127580074" sldId="295"/>
            <ac:grpSpMk id="17" creationId="{54CA915D-BDF0-41F8-B00E-FB186EFF7BD6}"/>
          </ac:grpSpMkLst>
        </pc:grpChg>
        <pc:grpChg chg="add del">
          <ac:chgData name="Keith Warren" userId="ddbecccbedec467f" providerId="LiveId" clId="{57B3D8C0-D9C2-43D0-BAEC-CFD6C7B9765C}" dt="2024-06-18T16:05:23.009" v="376" actId="26606"/>
          <ac:grpSpMkLst>
            <pc:docMk/>
            <pc:sldMk cId="2127580074" sldId="295"/>
            <ac:grpSpMk id="25" creationId="{16DBFAD4-B5FC-442B-A283-381B01B195F7}"/>
          </ac:grpSpMkLst>
        </pc:grpChg>
        <pc:grpChg chg="add del">
          <ac:chgData name="Keith Warren" userId="ddbecccbedec467f" providerId="LiveId" clId="{57B3D8C0-D9C2-43D0-BAEC-CFD6C7B9765C}" dt="2024-06-18T16:05:22.963" v="375" actId="26606"/>
          <ac:grpSpMkLst>
            <pc:docMk/>
            <pc:sldMk cId="2127580074" sldId="295"/>
            <ac:grpSpMk id="32" creationId="{16DBFAD4-B5FC-442B-A283-381B01B195F7}"/>
          </ac:grpSpMkLst>
        </pc:grpChg>
        <pc:grpChg chg="add del">
          <ac:chgData name="Keith Warren" userId="ddbecccbedec467f" providerId="LiveId" clId="{57B3D8C0-D9C2-43D0-BAEC-CFD6C7B9765C}" dt="2024-06-18T16:05:49.099" v="383" actId="26606"/>
          <ac:grpSpMkLst>
            <pc:docMk/>
            <pc:sldMk cId="2127580074" sldId="295"/>
            <ac:grpSpMk id="39" creationId="{16DBFAD4-B5FC-442B-A283-381B01B195F7}"/>
          </ac:grpSpMkLst>
        </pc:grpChg>
        <pc:grpChg chg="add del">
          <ac:chgData name="Keith Warren" userId="ddbecccbedec467f" providerId="LiveId" clId="{57B3D8C0-D9C2-43D0-BAEC-CFD6C7B9765C}" dt="2024-06-18T16:05:49.078" v="382" actId="26606"/>
          <ac:grpSpMkLst>
            <pc:docMk/>
            <pc:sldMk cId="2127580074" sldId="295"/>
            <ac:grpSpMk id="51" creationId="{16DBFAD4-B5FC-442B-A283-381B01B195F7}"/>
          </ac:grpSpMkLst>
        </pc:grpChg>
        <pc:grpChg chg="add">
          <ac:chgData name="Keith Warren" userId="ddbecccbedec467f" providerId="LiveId" clId="{57B3D8C0-D9C2-43D0-BAEC-CFD6C7B9765C}" dt="2024-06-18T16:05:49.099" v="383" actId="26606"/>
          <ac:grpSpMkLst>
            <pc:docMk/>
            <pc:sldMk cId="2127580074" sldId="295"/>
            <ac:grpSpMk id="67" creationId="{16DBFAD4-B5FC-442B-A283-381B01B195F7}"/>
          </ac:grpSpMkLst>
        </pc:grpChg>
        <pc:picChg chg="del">
          <ac:chgData name="Keith Warren" userId="ddbecccbedec467f" providerId="LiveId" clId="{57B3D8C0-D9C2-43D0-BAEC-CFD6C7B9765C}" dt="2024-06-18T16:04:02.187" v="366" actId="478"/>
          <ac:picMkLst>
            <pc:docMk/>
            <pc:sldMk cId="2127580074" sldId="295"/>
            <ac:picMk id="5" creationId="{36EC9A08-C51F-AE42-3B0B-4C2A6466F484}"/>
          </ac:picMkLst>
        </pc:picChg>
        <pc:picChg chg="add mod ord">
          <ac:chgData name="Keith Warren" userId="ddbecccbedec467f" providerId="LiveId" clId="{57B3D8C0-D9C2-43D0-BAEC-CFD6C7B9765C}" dt="2024-06-18T16:05:49.099" v="383" actId="26606"/>
          <ac:picMkLst>
            <pc:docMk/>
            <pc:sldMk cId="2127580074" sldId="295"/>
            <ac:picMk id="21" creationId="{D747ADF5-7DCB-501F-19A6-94EC70BE3926}"/>
          </ac:picMkLst>
        </pc:picChg>
      </pc:sldChg>
      <pc:sldChg chg="addSp delSp modSp new mod setBg">
        <pc:chgData name="Keith Warren" userId="ddbecccbedec467f" providerId="LiveId" clId="{57B3D8C0-D9C2-43D0-BAEC-CFD6C7B9765C}" dt="2024-06-18T16:45:05.565" v="1542"/>
        <pc:sldMkLst>
          <pc:docMk/>
          <pc:sldMk cId="559036301" sldId="296"/>
        </pc:sldMkLst>
        <pc:spChg chg="mod">
          <ac:chgData name="Keith Warren" userId="ddbecccbedec467f" providerId="LiveId" clId="{57B3D8C0-D9C2-43D0-BAEC-CFD6C7B9765C}" dt="2024-06-18T16:25:06.863" v="811" actId="1076"/>
          <ac:spMkLst>
            <pc:docMk/>
            <pc:sldMk cId="559036301" sldId="296"/>
            <ac:spMk id="2" creationId="{A640D0B5-1DF6-23BE-99E3-73DC6E7A722E}"/>
          </ac:spMkLst>
        </pc:spChg>
        <pc:spChg chg="del">
          <ac:chgData name="Keith Warren" userId="ddbecccbedec467f" providerId="LiveId" clId="{57B3D8C0-D9C2-43D0-BAEC-CFD6C7B9765C}" dt="2024-06-18T16:21:28.540" v="494" actId="478"/>
          <ac:spMkLst>
            <pc:docMk/>
            <pc:sldMk cId="559036301" sldId="296"/>
            <ac:spMk id="3" creationId="{65667E1E-2479-3B8D-4CF1-BBBE227F2DC4}"/>
          </ac:spMkLst>
        </pc:spChg>
        <pc:spChg chg="mod">
          <ac:chgData name="Keith Warren" userId="ddbecccbedec467f" providerId="LiveId" clId="{57B3D8C0-D9C2-43D0-BAEC-CFD6C7B9765C}" dt="2024-06-18T16:24:33.118" v="806" actId="26606"/>
          <ac:spMkLst>
            <pc:docMk/>
            <pc:sldMk cId="559036301" sldId="296"/>
            <ac:spMk id="4" creationId="{CF0F0DBC-0231-C73F-C484-CE1CBB8814BF}"/>
          </ac:spMkLst>
        </pc:spChg>
        <pc:spChg chg="add del">
          <ac:chgData name="Keith Warren" userId="ddbecccbedec467f" providerId="LiveId" clId="{57B3D8C0-D9C2-43D0-BAEC-CFD6C7B9765C}" dt="2024-06-18T16:24:33.118" v="806" actId="26606"/>
          <ac:spMkLst>
            <pc:docMk/>
            <pc:sldMk cId="559036301" sldId="296"/>
            <ac:spMk id="15" creationId="{4DA90C30-B990-4CCA-B584-40F864DA3A82}"/>
          </ac:spMkLst>
        </pc:spChg>
        <pc:spChg chg="add">
          <ac:chgData name="Keith Warren" userId="ddbecccbedec467f" providerId="LiveId" clId="{57B3D8C0-D9C2-43D0-BAEC-CFD6C7B9765C}" dt="2024-06-18T16:24:33.118" v="806" actId="26606"/>
          <ac:spMkLst>
            <pc:docMk/>
            <pc:sldMk cId="559036301" sldId="296"/>
            <ac:spMk id="28" creationId="{B16070FD-9EB8-4AC8-A8E2-267228385B79}"/>
          </ac:spMkLst>
        </pc:spChg>
        <pc:grpChg chg="add del">
          <ac:chgData name="Keith Warren" userId="ddbecccbedec467f" providerId="LiveId" clId="{57B3D8C0-D9C2-43D0-BAEC-CFD6C7B9765C}" dt="2024-06-18T16:24:33.118" v="806" actId="26606"/>
          <ac:grpSpMkLst>
            <pc:docMk/>
            <pc:sldMk cId="559036301" sldId="296"/>
            <ac:grpSpMk id="11" creationId="{EC78E3E1-BBBA-4058-AAEB-714F04B0257C}"/>
          </ac:grpSpMkLst>
        </pc:grpChg>
        <pc:grpChg chg="add del">
          <ac:chgData name="Keith Warren" userId="ddbecccbedec467f" providerId="LiveId" clId="{57B3D8C0-D9C2-43D0-BAEC-CFD6C7B9765C}" dt="2024-06-18T16:24:33.118" v="806" actId="26606"/>
          <ac:grpSpMkLst>
            <pc:docMk/>
            <pc:sldMk cId="559036301" sldId="296"/>
            <ac:grpSpMk id="17" creationId="{D060B936-2771-48DC-842C-14EE9318E3E2}"/>
          </ac:grpSpMkLst>
        </pc:grpChg>
        <pc:grpChg chg="add">
          <ac:chgData name="Keith Warren" userId="ddbecccbedec467f" providerId="LiveId" clId="{57B3D8C0-D9C2-43D0-BAEC-CFD6C7B9765C}" dt="2024-06-18T16:24:33.118" v="806" actId="26606"/>
          <ac:grpSpMkLst>
            <pc:docMk/>
            <pc:sldMk cId="559036301" sldId="296"/>
            <ac:grpSpMk id="24" creationId="{EC78E3E1-BBBA-4058-AAEB-714F04B0257C}"/>
          </ac:grpSpMkLst>
        </pc:grpChg>
        <pc:picChg chg="add mod">
          <ac:chgData name="Keith Warren" userId="ddbecccbedec467f" providerId="LiveId" clId="{57B3D8C0-D9C2-43D0-BAEC-CFD6C7B9765C}" dt="2024-06-18T16:45:05.565" v="1542"/>
          <ac:picMkLst>
            <pc:docMk/>
            <pc:sldMk cId="559036301" sldId="296"/>
            <ac:picMk id="5" creationId="{DFA484B5-7FB8-3B43-0003-7240063941C2}"/>
          </ac:picMkLst>
        </pc:picChg>
        <pc:picChg chg="add del mod">
          <ac:chgData name="Keith Warren" userId="ddbecccbedec467f" providerId="LiveId" clId="{57B3D8C0-D9C2-43D0-BAEC-CFD6C7B9765C}" dt="2024-06-18T16:45:02.797" v="1541" actId="478"/>
          <ac:picMkLst>
            <pc:docMk/>
            <pc:sldMk cId="559036301" sldId="296"/>
            <ac:picMk id="8" creationId="{F8B02547-433C-F662-C900-DAFB513919F3}"/>
          </ac:picMkLst>
        </pc:picChg>
      </pc:sldChg>
      <pc:sldChg chg="addSp delSp modSp new mod setBg">
        <pc:chgData name="Keith Warren" userId="ddbecccbedec467f" providerId="LiveId" clId="{57B3D8C0-D9C2-43D0-BAEC-CFD6C7B9765C}" dt="2024-06-18T16:37:47.740" v="1268" actId="1076"/>
        <pc:sldMkLst>
          <pc:docMk/>
          <pc:sldMk cId="2298276143" sldId="297"/>
        </pc:sldMkLst>
        <pc:spChg chg="mod">
          <ac:chgData name="Keith Warren" userId="ddbecccbedec467f" providerId="LiveId" clId="{57B3D8C0-D9C2-43D0-BAEC-CFD6C7B9765C}" dt="2024-06-18T16:36:34.924" v="1253" actId="1076"/>
          <ac:spMkLst>
            <pc:docMk/>
            <pc:sldMk cId="2298276143" sldId="297"/>
            <ac:spMk id="2" creationId="{3CE4094B-E31F-C019-F580-3BAE67E37561}"/>
          </ac:spMkLst>
        </pc:spChg>
        <pc:spChg chg="del">
          <ac:chgData name="Keith Warren" userId="ddbecccbedec467f" providerId="LiveId" clId="{57B3D8C0-D9C2-43D0-BAEC-CFD6C7B9765C}" dt="2024-06-18T16:25:50.540" v="813" actId="478"/>
          <ac:spMkLst>
            <pc:docMk/>
            <pc:sldMk cId="2298276143" sldId="297"/>
            <ac:spMk id="3" creationId="{B1396795-4615-9470-1ABE-7A8858F556D5}"/>
          </ac:spMkLst>
        </pc:spChg>
        <pc:spChg chg="add del mod ord">
          <ac:chgData name="Keith Warren" userId="ddbecccbedec467f" providerId="LiveId" clId="{57B3D8C0-D9C2-43D0-BAEC-CFD6C7B9765C}" dt="2024-06-18T16:37:47.740" v="1268" actId="1076"/>
          <ac:spMkLst>
            <pc:docMk/>
            <pc:sldMk cId="2298276143" sldId="297"/>
            <ac:spMk id="4" creationId="{B0C132DA-83B6-A12E-9F82-300ED88752EA}"/>
          </ac:spMkLst>
        </pc:spChg>
        <pc:spChg chg="add mod">
          <ac:chgData name="Keith Warren" userId="ddbecccbedec467f" providerId="LiveId" clId="{57B3D8C0-D9C2-43D0-BAEC-CFD6C7B9765C}" dt="2024-06-18T16:33:58.566" v="1224"/>
          <ac:spMkLst>
            <pc:docMk/>
            <pc:sldMk cId="2298276143" sldId="297"/>
            <ac:spMk id="6" creationId="{7E083A2C-4B96-D1A9-9DC1-C5D16BD10C05}"/>
          </ac:spMkLst>
        </pc:spChg>
        <pc:spChg chg="add">
          <ac:chgData name="Keith Warren" userId="ddbecccbedec467f" providerId="LiveId" clId="{57B3D8C0-D9C2-43D0-BAEC-CFD6C7B9765C}" dt="2024-06-18T16:34:37.503" v="1229" actId="26606"/>
          <ac:spMkLst>
            <pc:docMk/>
            <pc:sldMk cId="2298276143" sldId="297"/>
            <ac:spMk id="14" creationId="{1C7FF924-8DA0-4BE9-8C7E-095B0EC13A44}"/>
          </ac:spMkLst>
        </pc:spChg>
        <pc:grpChg chg="add">
          <ac:chgData name="Keith Warren" userId="ddbecccbedec467f" providerId="LiveId" clId="{57B3D8C0-D9C2-43D0-BAEC-CFD6C7B9765C}" dt="2024-06-18T16:34:37.503" v="1229" actId="26606"/>
          <ac:grpSpMkLst>
            <pc:docMk/>
            <pc:sldMk cId="2298276143" sldId="297"/>
            <ac:grpSpMk id="10" creationId="{EC78E3E1-BBBA-4058-AAEB-714F04B0257C}"/>
          </ac:grpSpMkLst>
        </pc:grpChg>
        <pc:grpChg chg="add">
          <ac:chgData name="Keith Warren" userId="ddbecccbedec467f" providerId="LiveId" clId="{57B3D8C0-D9C2-43D0-BAEC-CFD6C7B9765C}" dt="2024-06-18T16:34:37.503" v="1229" actId="26606"/>
          <ac:grpSpMkLst>
            <pc:docMk/>
            <pc:sldMk cId="2298276143" sldId="297"/>
            <ac:grpSpMk id="16" creationId="{5029B4A8-2CF0-48DC-B29E-F3B62EDDC445}"/>
          </ac:grpSpMkLst>
        </pc:grpChg>
        <pc:picChg chg="add mod">
          <ac:chgData name="Keith Warren" userId="ddbecccbedec467f" providerId="LiveId" clId="{57B3D8C0-D9C2-43D0-BAEC-CFD6C7B9765C}" dt="2024-06-18T16:36:38.130" v="1254" actId="1076"/>
          <ac:picMkLst>
            <pc:docMk/>
            <pc:sldMk cId="2298276143" sldId="297"/>
            <ac:picMk id="5" creationId="{B2570870-01EB-E5C9-1279-19CD55959466}"/>
          </ac:picMkLst>
        </pc:picChg>
      </pc:sldChg>
      <pc:sldChg chg="addSp delSp modSp add mod">
        <pc:chgData name="Keith Warren" userId="ddbecccbedec467f" providerId="LiveId" clId="{57B3D8C0-D9C2-43D0-BAEC-CFD6C7B9765C}" dt="2024-06-18T16:40:06.786" v="1297" actId="1076"/>
        <pc:sldMkLst>
          <pc:docMk/>
          <pc:sldMk cId="1471737122" sldId="298"/>
        </pc:sldMkLst>
        <pc:spChg chg="mod">
          <ac:chgData name="Keith Warren" userId="ddbecccbedec467f" providerId="LiveId" clId="{57B3D8C0-D9C2-43D0-BAEC-CFD6C7B9765C}" dt="2024-06-18T16:38:51.364" v="1278" actId="20577"/>
          <ac:spMkLst>
            <pc:docMk/>
            <pc:sldMk cId="1471737122" sldId="298"/>
            <ac:spMk id="2" creationId="{3CE4094B-E31F-C019-F580-3BAE67E37561}"/>
          </ac:spMkLst>
        </pc:spChg>
        <pc:spChg chg="mod">
          <ac:chgData name="Keith Warren" userId="ddbecccbedec467f" providerId="LiveId" clId="{57B3D8C0-D9C2-43D0-BAEC-CFD6C7B9765C}" dt="2024-06-18T16:39:42.065" v="1294" actId="20577"/>
          <ac:spMkLst>
            <pc:docMk/>
            <pc:sldMk cId="1471737122" sldId="298"/>
            <ac:spMk id="4" creationId="{B0C132DA-83B6-A12E-9F82-300ED88752EA}"/>
          </ac:spMkLst>
        </pc:spChg>
        <pc:picChg chg="add mod">
          <ac:chgData name="Keith Warren" userId="ddbecccbedec467f" providerId="LiveId" clId="{57B3D8C0-D9C2-43D0-BAEC-CFD6C7B9765C}" dt="2024-06-18T16:40:06.786" v="1297" actId="1076"/>
          <ac:picMkLst>
            <pc:docMk/>
            <pc:sldMk cId="1471737122" sldId="298"/>
            <ac:picMk id="3" creationId="{56094240-D746-561F-A798-8355A5111E31}"/>
          </ac:picMkLst>
        </pc:picChg>
        <pc:picChg chg="del">
          <ac:chgData name="Keith Warren" userId="ddbecccbedec467f" providerId="LiveId" clId="{57B3D8C0-D9C2-43D0-BAEC-CFD6C7B9765C}" dt="2024-06-18T16:39:54.863" v="1295" actId="478"/>
          <ac:picMkLst>
            <pc:docMk/>
            <pc:sldMk cId="1471737122" sldId="298"/>
            <ac:picMk id="5" creationId="{B2570870-01EB-E5C9-1279-19CD55959466}"/>
          </ac:picMkLst>
        </pc:picChg>
      </pc:sldChg>
      <pc:sldChg chg="addSp delSp modSp new mod setBg">
        <pc:chgData name="Keith Warren" userId="ddbecccbedec467f" providerId="LiveId" clId="{57B3D8C0-D9C2-43D0-BAEC-CFD6C7B9765C}" dt="2024-06-18T16:45:42.992" v="1548" actId="1076"/>
        <pc:sldMkLst>
          <pc:docMk/>
          <pc:sldMk cId="2958170838" sldId="299"/>
        </pc:sldMkLst>
        <pc:spChg chg="mod">
          <ac:chgData name="Keith Warren" userId="ddbecccbedec467f" providerId="LiveId" clId="{57B3D8C0-D9C2-43D0-BAEC-CFD6C7B9765C}" dt="2024-06-18T16:45:30.970" v="1546" actId="1076"/>
          <ac:spMkLst>
            <pc:docMk/>
            <pc:sldMk cId="2958170838" sldId="299"/>
            <ac:spMk id="2" creationId="{5DDE3668-764F-5CBE-030A-18496A419AFE}"/>
          </ac:spMkLst>
        </pc:spChg>
        <pc:spChg chg="del">
          <ac:chgData name="Keith Warren" userId="ddbecccbedec467f" providerId="LiveId" clId="{57B3D8C0-D9C2-43D0-BAEC-CFD6C7B9765C}" dt="2024-06-18T16:40:37.264" v="1299" actId="478"/>
          <ac:spMkLst>
            <pc:docMk/>
            <pc:sldMk cId="2958170838" sldId="299"/>
            <ac:spMk id="3" creationId="{C581E1CC-02D1-AF32-B8ED-EFD50B8E13C1}"/>
          </ac:spMkLst>
        </pc:spChg>
        <pc:spChg chg="mod">
          <ac:chgData name="Keith Warren" userId="ddbecccbedec467f" providerId="LiveId" clId="{57B3D8C0-D9C2-43D0-BAEC-CFD6C7B9765C}" dt="2024-06-18T16:45:42.992" v="1548" actId="1076"/>
          <ac:spMkLst>
            <pc:docMk/>
            <pc:sldMk cId="2958170838" sldId="299"/>
            <ac:spMk id="4" creationId="{F1983B2C-B061-A45F-4BC5-9A4236AC1925}"/>
          </ac:spMkLst>
        </pc:spChg>
        <pc:spChg chg="add">
          <ac:chgData name="Keith Warren" userId="ddbecccbedec467f" providerId="LiveId" clId="{57B3D8C0-D9C2-43D0-BAEC-CFD6C7B9765C}" dt="2024-06-18T16:44:45.102" v="1540" actId="26606"/>
          <ac:spMkLst>
            <pc:docMk/>
            <pc:sldMk cId="2958170838" sldId="299"/>
            <ac:spMk id="15" creationId="{B16070FD-9EB8-4AC8-A8E2-267228385B79}"/>
          </ac:spMkLst>
        </pc:spChg>
        <pc:grpChg chg="add">
          <ac:chgData name="Keith Warren" userId="ddbecccbedec467f" providerId="LiveId" clId="{57B3D8C0-D9C2-43D0-BAEC-CFD6C7B9765C}" dt="2024-06-18T16:44:45.102" v="1540" actId="26606"/>
          <ac:grpSpMkLst>
            <pc:docMk/>
            <pc:sldMk cId="2958170838" sldId="299"/>
            <ac:grpSpMk id="11" creationId="{EC78E3E1-BBBA-4058-AAEB-714F04B0257C}"/>
          </ac:grpSpMkLst>
        </pc:grpChg>
        <pc:picChg chg="add">
          <ac:chgData name="Keith Warren" userId="ddbecccbedec467f" providerId="LiveId" clId="{57B3D8C0-D9C2-43D0-BAEC-CFD6C7B9765C}" dt="2024-06-18T16:44:45.102" v="1540" actId="26606"/>
          <ac:picMkLst>
            <pc:docMk/>
            <pc:sldMk cId="2958170838" sldId="299"/>
            <ac:picMk id="8" creationId="{E5F6A1BF-5290-A776-7B27-83C52BA9D794}"/>
          </ac:picMkLst>
        </pc:picChg>
      </pc:sldChg>
      <pc:sldChg chg="addSp delSp modSp new mod setBg">
        <pc:chgData name="Keith Warren" userId="ddbecccbedec467f" providerId="LiveId" clId="{57B3D8C0-D9C2-43D0-BAEC-CFD6C7B9765C}" dt="2024-06-18T17:36:06.776" v="2876" actId="1076"/>
        <pc:sldMkLst>
          <pc:docMk/>
          <pc:sldMk cId="4135464717" sldId="300"/>
        </pc:sldMkLst>
        <pc:spChg chg="mod">
          <ac:chgData name="Keith Warren" userId="ddbecccbedec467f" providerId="LiveId" clId="{57B3D8C0-D9C2-43D0-BAEC-CFD6C7B9765C}" dt="2024-06-18T17:36:02.291" v="2875" actId="1076"/>
          <ac:spMkLst>
            <pc:docMk/>
            <pc:sldMk cId="4135464717" sldId="300"/>
            <ac:spMk id="2" creationId="{17B5EE42-8A48-AAED-80FF-E94D5AF0989E}"/>
          </ac:spMkLst>
        </pc:spChg>
        <pc:spChg chg="del">
          <ac:chgData name="Keith Warren" userId="ddbecccbedec467f" providerId="LiveId" clId="{57B3D8C0-D9C2-43D0-BAEC-CFD6C7B9765C}" dt="2024-06-18T17:31:38.780" v="2332" actId="478"/>
          <ac:spMkLst>
            <pc:docMk/>
            <pc:sldMk cId="4135464717" sldId="300"/>
            <ac:spMk id="3" creationId="{59797208-CDE7-723B-0A59-6534CCA33572}"/>
          </ac:spMkLst>
        </pc:spChg>
        <pc:spChg chg="mod">
          <ac:chgData name="Keith Warren" userId="ddbecccbedec467f" providerId="LiveId" clId="{57B3D8C0-D9C2-43D0-BAEC-CFD6C7B9765C}" dt="2024-06-18T17:36:06.776" v="2876" actId="1076"/>
          <ac:spMkLst>
            <pc:docMk/>
            <pc:sldMk cId="4135464717" sldId="300"/>
            <ac:spMk id="4" creationId="{3F78B5B1-82C2-9FD2-2708-E2BE0791FE7A}"/>
          </ac:spMkLst>
        </pc:spChg>
        <pc:spChg chg="add">
          <ac:chgData name="Keith Warren" userId="ddbecccbedec467f" providerId="LiveId" clId="{57B3D8C0-D9C2-43D0-BAEC-CFD6C7B9765C}" dt="2024-06-18T17:35:47.642" v="2873" actId="26606"/>
          <ac:spMkLst>
            <pc:docMk/>
            <pc:sldMk cId="4135464717" sldId="300"/>
            <ac:spMk id="15" creationId="{B16070FD-9EB8-4AC8-A8E2-267228385B79}"/>
          </ac:spMkLst>
        </pc:spChg>
        <pc:grpChg chg="add">
          <ac:chgData name="Keith Warren" userId="ddbecccbedec467f" providerId="LiveId" clId="{57B3D8C0-D9C2-43D0-BAEC-CFD6C7B9765C}" dt="2024-06-18T17:35:47.642" v="2873" actId="26606"/>
          <ac:grpSpMkLst>
            <pc:docMk/>
            <pc:sldMk cId="4135464717" sldId="300"/>
            <ac:grpSpMk id="11" creationId="{EC78E3E1-BBBA-4058-AAEB-714F04B0257C}"/>
          </ac:grpSpMkLst>
        </pc:grpChg>
        <pc:picChg chg="add">
          <ac:chgData name="Keith Warren" userId="ddbecccbedec467f" providerId="LiveId" clId="{57B3D8C0-D9C2-43D0-BAEC-CFD6C7B9765C}" dt="2024-06-18T17:35:47.642" v="2873" actId="26606"/>
          <ac:picMkLst>
            <pc:docMk/>
            <pc:sldMk cId="4135464717" sldId="300"/>
            <ac:picMk id="8" creationId="{0332253F-5EE5-0367-4CEA-F544D3C92832}"/>
          </ac:picMkLst>
        </pc:picChg>
      </pc:sldChg>
      <pc:sldChg chg="addSp delSp modSp add mod ord">
        <pc:chgData name="Keith Warren" userId="ddbecccbedec467f" providerId="LiveId" clId="{57B3D8C0-D9C2-43D0-BAEC-CFD6C7B9765C}" dt="2024-06-18T17:22:01.974" v="1957" actId="1076"/>
        <pc:sldMkLst>
          <pc:docMk/>
          <pc:sldMk cId="2464025252" sldId="301"/>
        </pc:sldMkLst>
        <pc:spChg chg="mod">
          <ac:chgData name="Keith Warren" userId="ddbecccbedec467f" providerId="LiveId" clId="{57B3D8C0-D9C2-43D0-BAEC-CFD6C7B9765C}" dt="2024-06-18T17:21:33.275" v="1949" actId="26606"/>
          <ac:spMkLst>
            <pc:docMk/>
            <pc:sldMk cId="2464025252" sldId="301"/>
            <ac:spMk id="2" creationId="{3CE4094B-E31F-C019-F580-3BAE67E37561}"/>
          </ac:spMkLst>
        </pc:spChg>
        <pc:spChg chg="mod ord">
          <ac:chgData name="Keith Warren" userId="ddbecccbedec467f" providerId="LiveId" clId="{57B3D8C0-D9C2-43D0-BAEC-CFD6C7B9765C}" dt="2024-06-18T17:22:01.974" v="1957" actId="1076"/>
          <ac:spMkLst>
            <pc:docMk/>
            <pc:sldMk cId="2464025252" sldId="301"/>
            <ac:spMk id="4" creationId="{B0C132DA-83B6-A12E-9F82-300ED88752EA}"/>
          </ac:spMkLst>
        </pc:spChg>
        <pc:spChg chg="add del">
          <ac:chgData name="Keith Warren" userId="ddbecccbedec467f" providerId="LiveId" clId="{57B3D8C0-D9C2-43D0-BAEC-CFD6C7B9765C}" dt="2024-06-18T17:21:33.275" v="1949" actId="26606"/>
          <ac:spMkLst>
            <pc:docMk/>
            <pc:sldMk cId="2464025252" sldId="301"/>
            <ac:spMk id="14" creationId="{1C7FF924-8DA0-4BE9-8C7E-095B0EC13A44}"/>
          </ac:spMkLst>
        </pc:spChg>
        <pc:spChg chg="add">
          <ac:chgData name="Keith Warren" userId="ddbecccbedec467f" providerId="LiveId" clId="{57B3D8C0-D9C2-43D0-BAEC-CFD6C7B9765C}" dt="2024-06-18T17:21:33.275" v="1949" actId="26606"/>
          <ac:spMkLst>
            <pc:docMk/>
            <pc:sldMk cId="2464025252" sldId="301"/>
            <ac:spMk id="26" creationId="{E009DD9B-5EE2-4C0D-8B2B-351C8C102205}"/>
          </ac:spMkLst>
        </pc:spChg>
        <pc:spChg chg="add del">
          <ac:chgData name="Keith Warren" userId="ddbecccbedec467f" providerId="LiveId" clId="{57B3D8C0-D9C2-43D0-BAEC-CFD6C7B9765C}" dt="2024-06-18T17:21:29.319" v="1948" actId="26606"/>
          <ac:spMkLst>
            <pc:docMk/>
            <pc:sldMk cId="2464025252" sldId="301"/>
            <ac:spMk id="27" creationId="{E009DD9B-5EE2-4C0D-8B2B-351C8C102205}"/>
          </ac:spMkLst>
        </pc:spChg>
        <pc:spChg chg="add">
          <ac:chgData name="Keith Warren" userId="ddbecccbedec467f" providerId="LiveId" clId="{57B3D8C0-D9C2-43D0-BAEC-CFD6C7B9765C}" dt="2024-06-18T17:21:33.275" v="1949" actId="26606"/>
          <ac:spMkLst>
            <pc:docMk/>
            <pc:sldMk cId="2464025252" sldId="301"/>
            <ac:spMk id="28" creationId="{E720DB99-7745-4E75-9D96-AAB6D55C531E}"/>
          </ac:spMkLst>
        </pc:spChg>
        <pc:spChg chg="add del">
          <ac:chgData name="Keith Warren" userId="ddbecccbedec467f" providerId="LiveId" clId="{57B3D8C0-D9C2-43D0-BAEC-CFD6C7B9765C}" dt="2024-06-18T17:21:29.319" v="1948" actId="26606"/>
          <ac:spMkLst>
            <pc:docMk/>
            <pc:sldMk cId="2464025252" sldId="301"/>
            <ac:spMk id="29" creationId="{E720DB99-7745-4E75-9D96-AAB6D55C531E}"/>
          </ac:spMkLst>
        </pc:spChg>
        <pc:spChg chg="add">
          <ac:chgData name="Keith Warren" userId="ddbecccbedec467f" providerId="LiveId" clId="{57B3D8C0-D9C2-43D0-BAEC-CFD6C7B9765C}" dt="2024-06-18T17:21:33.275" v="1949" actId="26606"/>
          <ac:spMkLst>
            <pc:docMk/>
            <pc:sldMk cId="2464025252" sldId="301"/>
            <ac:spMk id="30" creationId="{D68803C4-E159-4360-B7BB-74205C8F782D}"/>
          </ac:spMkLst>
        </pc:spChg>
        <pc:spChg chg="add del">
          <ac:chgData name="Keith Warren" userId="ddbecccbedec467f" providerId="LiveId" clId="{57B3D8C0-D9C2-43D0-BAEC-CFD6C7B9765C}" dt="2024-06-18T17:21:29.319" v="1948" actId="26606"/>
          <ac:spMkLst>
            <pc:docMk/>
            <pc:sldMk cId="2464025252" sldId="301"/>
            <ac:spMk id="31" creationId="{D68803C4-E159-4360-B7BB-74205C8F782D}"/>
          </ac:spMkLst>
        </pc:spChg>
        <pc:spChg chg="add">
          <ac:chgData name="Keith Warren" userId="ddbecccbedec467f" providerId="LiveId" clId="{57B3D8C0-D9C2-43D0-BAEC-CFD6C7B9765C}" dt="2024-06-18T17:21:33.275" v="1949" actId="26606"/>
          <ac:spMkLst>
            <pc:docMk/>
            <pc:sldMk cId="2464025252" sldId="301"/>
            <ac:spMk id="32" creationId="{504B0465-3B07-49BF-BEA7-D81476246293}"/>
          </ac:spMkLst>
        </pc:spChg>
        <pc:spChg chg="add del">
          <ac:chgData name="Keith Warren" userId="ddbecccbedec467f" providerId="LiveId" clId="{57B3D8C0-D9C2-43D0-BAEC-CFD6C7B9765C}" dt="2024-06-18T17:21:29.319" v="1948" actId="26606"/>
          <ac:spMkLst>
            <pc:docMk/>
            <pc:sldMk cId="2464025252" sldId="301"/>
            <ac:spMk id="33" creationId="{504B0465-3B07-49BF-BEA7-D81476246293}"/>
          </ac:spMkLst>
        </pc:spChg>
        <pc:spChg chg="add">
          <ac:chgData name="Keith Warren" userId="ddbecccbedec467f" providerId="LiveId" clId="{57B3D8C0-D9C2-43D0-BAEC-CFD6C7B9765C}" dt="2024-06-18T17:21:33.275" v="1949" actId="26606"/>
          <ac:spMkLst>
            <pc:docMk/>
            <pc:sldMk cId="2464025252" sldId="301"/>
            <ac:spMk id="34" creationId="{49B7FFA5-14CB-4A4F-9BCC-CA3AA5D9D276}"/>
          </ac:spMkLst>
        </pc:spChg>
        <pc:spChg chg="add del">
          <ac:chgData name="Keith Warren" userId="ddbecccbedec467f" providerId="LiveId" clId="{57B3D8C0-D9C2-43D0-BAEC-CFD6C7B9765C}" dt="2024-06-18T17:21:29.319" v="1948" actId="26606"/>
          <ac:spMkLst>
            <pc:docMk/>
            <pc:sldMk cId="2464025252" sldId="301"/>
            <ac:spMk id="35" creationId="{49B7FFA5-14CB-4A4F-9BCC-CA3AA5D9D276}"/>
          </ac:spMkLst>
        </pc:spChg>
        <pc:spChg chg="add">
          <ac:chgData name="Keith Warren" userId="ddbecccbedec467f" providerId="LiveId" clId="{57B3D8C0-D9C2-43D0-BAEC-CFD6C7B9765C}" dt="2024-06-18T17:21:33.275" v="1949" actId="26606"/>
          <ac:spMkLst>
            <pc:docMk/>
            <pc:sldMk cId="2464025252" sldId="301"/>
            <ac:spMk id="36" creationId="{04E48745-7512-4EC2-9E20-9092D12150CA}"/>
          </ac:spMkLst>
        </pc:spChg>
        <pc:spChg chg="add del">
          <ac:chgData name="Keith Warren" userId="ddbecccbedec467f" providerId="LiveId" clId="{57B3D8C0-D9C2-43D0-BAEC-CFD6C7B9765C}" dt="2024-06-18T17:21:29.319" v="1948" actId="26606"/>
          <ac:spMkLst>
            <pc:docMk/>
            <pc:sldMk cId="2464025252" sldId="301"/>
            <ac:spMk id="37" creationId="{04E48745-7512-4EC2-9E20-9092D12150CA}"/>
          </ac:spMkLst>
        </pc:spChg>
        <pc:grpChg chg="add del">
          <ac:chgData name="Keith Warren" userId="ddbecccbedec467f" providerId="LiveId" clId="{57B3D8C0-D9C2-43D0-BAEC-CFD6C7B9765C}" dt="2024-06-18T17:21:33.275" v="1949" actId="26606"/>
          <ac:grpSpMkLst>
            <pc:docMk/>
            <pc:sldMk cId="2464025252" sldId="301"/>
            <ac:grpSpMk id="10" creationId="{EC78E3E1-BBBA-4058-AAEB-714F04B0257C}"/>
          </ac:grpSpMkLst>
        </pc:grpChg>
        <pc:grpChg chg="add del">
          <ac:chgData name="Keith Warren" userId="ddbecccbedec467f" providerId="LiveId" clId="{57B3D8C0-D9C2-43D0-BAEC-CFD6C7B9765C}" dt="2024-06-18T17:21:33.275" v="1949" actId="26606"/>
          <ac:grpSpMkLst>
            <pc:docMk/>
            <pc:sldMk cId="2464025252" sldId="301"/>
            <ac:grpSpMk id="16" creationId="{5029B4A8-2CF0-48DC-B29E-F3B62EDDC445}"/>
          </ac:grpSpMkLst>
        </pc:grpChg>
        <pc:grpChg chg="add">
          <ac:chgData name="Keith Warren" userId="ddbecccbedec467f" providerId="LiveId" clId="{57B3D8C0-D9C2-43D0-BAEC-CFD6C7B9765C}" dt="2024-06-18T17:21:33.275" v="1949" actId="26606"/>
          <ac:grpSpMkLst>
            <pc:docMk/>
            <pc:sldMk cId="2464025252" sldId="301"/>
            <ac:grpSpMk id="20" creationId="{16DBFAD4-B5FC-442B-A283-381B01B195F7}"/>
          </ac:grpSpMkLst>
        </pc:grpChg>
        <pc:grpChg chg="add del">
          <ac:chgData name="Keith Warren" userId="ddbecccbedec467f" providerId="LiveId" clId="{57B3D8C0-D9C2-43D0-BAEC-CFD6C7B9765C}" dt="2024-06-18T17:21:29.319" v="1948" actId="26606"/>
          <ac:grpSpMkLst>
            <pc:docMk/>
            <pc:sldMk cId="2464025252" sldId="301"/>
            <ac:grpSpMk id="23" creationId="{16DBFAD4-B5FC-442B-A283-381B01B195F7}"/>
          </ac:grpSpMkLst>
        </pc:grpChg>
        <pc:picChg chg="del">
          <ac:chgData name="Keith Warren" userId="ddbecccbedec467f" providerId="LiveId" clId="{57B3D8C0-D9C2-43D0-BAEC-CFD6C7B9765C}" dt="2024-06-18T17:20:57.088" v="1942" actId="478"/>
          <ac:picMkLst>
            <pc:docMk/>
            <pc:sldMk cId="2464025252" sldId="301"/>
            <ac:picMk id="3" creationId="{56094240-D746-561F-A798-8355A5111E31}"/>
          </ac:picMkLst>
        </pc:picChg>
        <pc:picChg chg="add del mod">
          <ac:chgData name="Keith Warren" userId="ddbecccbedec467f" providerId="LiveId" clId="{57B3D8C0-D9C2-43D0-BAEC-CFD6C7B9765C}" dt="2024-06-18T17:21:35.362" v="1950" actId="478"/>
          <ac:picMkLst>
            <pc:docMk/>
            <pc:sldMk cId="2464025252" sldId="301"/>
            <ac:picMk id="5" creationId="{48475BBB-28AE-3C96-D947-1DFCD7E437B6}"/>
          </ac:picMkLst>
        </pc:picChg>
        <pc:picChg chg="add mod">
          <ac:chgData name="Keith Warren" userId="ddbecccbedec467f" providerId="LiveId" clId="{57B3D8C0-D9C2-43D0-BAEC-CFD6C7B9765C}" dt="2024-06-18T17:21:44.886" v="1953" actId="1076"/>
          <ac:picMkLst>
            <pc:docMk/>
            <pc:sldMk cId="2464025252" sldId="301"/>
            <ac:picMk id="6" creationId="{107A1B0D-D682-930A-FE6E-DF45AB290C5D}"/>
          </ac:picMkLst>
        </pc:picChg>
      </pc:sldChg>
      <pc:sldChg chg="addSp delSp modSp add mod">
        <pc:chgData name="Keith Warren" userId="ddbecccbedec467f" providerId="LiveId" clId="{57B3D8C0-D9C2-43D0-BAEC-CFD6C7B9765C}" dt="2024-06-18T17:25:43.329" v="2092" actId="20577"/>
        <pc:sldMkLst>
          <pc:docMk/>
          <pc:sldMk cId="3459947993" sldId="302"/>
        </pc:sldMkLst>
        <pc:spChg chg="mod">
          <ac:chgData name="Keith Warren" userId="ddbecccbedec467f" providerId="LiveId" clId="{57B3D8C0-D9C2-43D0-BAEC-CFD6C7B9765C}" dt="2024-06-18T17:22:43.361" v="1992" actId="20577"/>
          <ac:spMkLst>
            <pc:docMk/>
            <pc:sldMk cId="3459947993" sldId="302"/>
            <ac:spMk id="2" creationId="{3CE4094B-E31F-C019-F580-3BAE67E37561}"/>
          </ac:spMkLst>
        </pc:spChg>
        <pc:spChg chg="mod">
          <ac:chgData name="Keith Warren" userId="ddbecccbedec467f" providerId="LiveId" clId="{57B3D8C0-D9C2-43D0-BAEC-CFD6C7B9765C}" dt="2024-06-18T17:25:43.329" v="2092" actId="20577"/>
          <ac:spMkLst>
            <pc:docMk/>
            <pc:sldMk cId="3459947993" sldId="302"/>
            <ac:spMk id="4" creationId="{B0C132DA-83B6-A12E-9F82-300ED88752EA}"/>
          </ac:spMkLst>
        </pc:spChg>
        <pc:picChg chg="add mod">
          <ac:chgData name="Keith Warren" userId="ddbecccbedec467f" providerId="LiveId" clId="{57B3D8C0-D9C2-43D0-BAEC-CFD6C7B9765C}" dt="2024-06-18T17:23:34.229" v="1998" actId="1076"/>
          <ac:picMkLst>
            <pc:docMk/>
            <pc:sldMk cId="3459947993" sldId="302"/>
            <ac:picMk id="3" creationId="{EF058413-3D27-693D-4928-C3AFAD68B6A5}"/>
          </ac:picMkLst>
        </pc:picChg>
        <pc:picChg chg="del">
          <ac:chgData name="Keith Warren" userId="ddbecccbedec467f" providerId="LiveId" clId="{57B3D8C0-D9C2-43D0-BAEC-CFD6C7B9765C}" dt="2024-06-18T17:23:01.073" v="1993" actId="478"/>
          <ac:picMkLst>
            <pc:docMk/>
            <pc:sldMk cId="3459947993" sldId="302"/>
            <ac:picMk id="6" creationId="{107A1B0D-D682-930A-FE6E-DF45AB290C5D}"/>
          </ac:picMkLst>
        </pc:picChg>
      </pc:sldChg>
      <pc:sldChg chg="addSp delSp modSp add mod">
        <pc:chgData name="Keith Warren" userId="ddbecccbedec467f" providerId="LiveId" clId="{57B3D8C0-D9C2-43D0-BAEC-CFD6C7B9765C}" dt="2024-06-18T17:30:04.721" v="2331" actId="20577"/>
        <pc:sldMkLst>
          <pc:docMk/>
          <pc:sldMk cId="1426632422" sldId="303"/>
        </pc:sldMkLst>
        <pc:spChg chg="mod">
          <ac:chgData name="Keith Warren" userId="ddbecccbedec467f" providerId="LiveId" clId="{57B3D8C0-D9C2-43D0-BAEC-CFD6C7B9765C}" dt="2024-06-18T17:26:41.590" v="2156" actId="20577"/>
          <ac:spMkLst>
            <pc:docMk/>
            <pc:sldMk cId="1426632422" sldId="303"/>
            <ac:spMk id="2" creationId="{3CE4094B-E31F-C019-F580-3BAE67E37561}"/>
          </ac:spMkLst>
        </pc:spChg>
        <pc:spChg chg="mod">
          <ac:chgData name="Keith Warren" userId="ddbecccbedec467f" providerId="LiveId" clId="{57B3D8C0-D9C2-43D0-BAEC-CFD6C7B9765C}" dt="2024-06-18T17:30:04.721" v="2331" actId="20577"/>
          <ac:spMkLst>
            <pc:docMk/>
            <pc:sldMk cId="1426632422" sldId="303"/>
            <ac:spMk id="4" creationId="{B0C132DA-83B6-A12E-9F82-300ED88752EA}"/>
          </ac:spMkLst>
        </pc:spChg>
        <pc:picChg chg="del">
          <ac:chgData name="Keith Warren" userId="ddbecccbedec467f" providerId="LiveId" clId="{57B3D8C0-D9C2-43D0-BAEC-CFD6C7B9765C}" dt="2024-06-18T17:26:57.897" v="2157" actId="478"/>
          <ac:picMkLst>
            <pc:docMk/>
            <pc:sldMk cId="1426632422" sldId="303"/>
            <ac:picMk id="3" creationId="{EF058413-3D27-693D-4928-C3AFAD68B6A5}"/>
          </ac:picMkLst>
        </pc:picChg>
        <pc:picChg chg="add mod">
          <ac:chgData name="Keith Warren" userId="ddbecccbedec467f" providerId="LiveId" clId="{57B3D8C0-D9C2-43D0-BAEC-CFD6C7B9765C}" dt="2024-06-18T17:27:28.498" v="2163" actId="1076"/>
          <ac:picMkLst>
            <pc:docMk/>
            <pc:sldMk cId="1426632422" sldId="303"/>
            <ac:picMk id="5" creationId="{5FBDC7DB-57D7-CA58-A015-622D71B376C4}"/>
          </ac:picMkLst>
        </pc:picChg>
      </pc:sldChg>
      <pc:sldChg chg="addSp delSp modSp add mod ord">
        <pc:chgData name="Keith Warren" userId="ddbecccbedec467f" providerId="LiveId" clId="{57B3D8C0-D9C2-43D0-BAEC-CFD6C7B9765C}" dt="2024-06-18T17:43:39.918" v="3331" actId="1076"/>
        <pc:sldMkLst>
          <pc:docMk/>
          <pc:sldMk cId="2566728097" sldId="304"/>
        </pc:sldMkLst>
        <pc:spChg chg="mod">
          <ac:chgData name="Keith Warren" userId="ddbecccbedec467f" providerId="LiveId" clId="{57B3D8C0-D9C2-43D0-BAEC-CFD6C7B9765C}" dt="2024-06-18T17:42:49.365" v="3322" actId="255"/>
          <ac:spMkLst>
            <pc:docMk/>
            <pc:sldMk cId="2566728097" sldId="304"/>
            <ac:spMk id="2" creationId="{3CE4094B-E31F-C019-F580-3BAE67E37561}"/>
          </ac:spMkLst>
        </pc:spChg>
        <pc:spChg chg="mod ord">
          <ac:chgData name="Keith Warren" userId="ddbecccbedec467f" providerId="LiveId" clId="{57B3D8C0-D9C2-43D0-BAEC-CFD6C7B9765C}" dt="2024-06-18T17:43:39.918" v="3331" actId="1076"/>
          <ac:spMkLst>
            <pc:docMk/>
            <pc:sldMk cId="2566728097" sldId="304"/>
            <ac:spMk id="4" creationId="{B0C132DA-83B6-A12E-9F82-300ED88752EA}"/>
          </ac:spMkLst>
        </pc:spChg>
        <pc:spChg chg="del">
          <ac:chgData name="Keith Warren" userId="ddbecccbedec467f" providerId="LiveId" clId="{57B3D8C0-D9C2-43D0-BAEC-CFD6C7B9765C}" dt="2024-06-18T17:42:10.539" v="3317" actId="26606"/>
          <ac:spMkLst>
            <pc:docMk/>
            <pc:sldMk cId="2566728097" sldId="304"/>
            <ac:spMk id="26" creationId="{E009DD9B-5EE2-4C0D-8B2B-351C8C102205}"/>
          </ac:spMkLst>
        </pc:spChg>
        <pc:spChg chg="del">
          <ac:chgData name="Keith Warren" userId="ddbecccbedec467f" providerId="LiveId" clId="{57B3D8C0-D9C2-43D0-BAEC-CFD6C7B9765C}" dt="2024-06-18T17:42:10.539" v="3317" actId="26606"/>
          <ac:spMkLst>
            <pc:docMk/>
            <pc:sldMk cId="2566728097" sldId="304"/>
            <ac:spMk id="28" creationId="{E720DB99-7745-4E75-9D96-AAB6D55C531E}"/>
          </ac:spMkLst>
        </pc:spChg>
        <pc:spChg chg="del">
          <ac:chgData name="Keith Warren" userId="ddbecccbedec467f" providerId="LiveId" clId="{57B3D8C0-D9C2-43D0-BAEC-CFD6C7B9765C}" dt="2024-06-18T17:42:10.539" v="3317" actId="26606"/>
          <ac:spMkLst>
            <pc:docMk/>
            <pc:sldMk cId="2566728097" sldId="304"/>
            <ac:spMk id="30" creationId="{D68803C4-E159-4360-B7BB-74205C8F782D}"/>
          </ac:spMkLst>
        </pc:spChg>
        <pc:spChg chg="del">
          <ac:chgData name="Keith Warren" userId="ddbecccbedec467f" providerId="LiveId" clId="{57B3D8C0-D9C2-43D0-BAEC-CFD6C7B9765C}" dt="2024-06-18T17:42:10.539" v="3317" actId="26606"/>
          <ac:spMkLst>
            <pc:docMk/>
            <pc:sldMk cId="2566728097" sldId="304"/>
            <ac:spMk id="32" creationId="{504B0465-3B07-49BF-BEA7-D81476246293}"/>
          </ac:spMkLst>
        </pc:spChg>
        <pc:spChg chg="del">
          <ac:chgData name="Keith Warren" userId="ddbecccbedec467f" providerId="LiveId" clId="{57B3D8C0-D9C2-43D0-BAEC-CFD6C7B9765C}" dt="2024-06-18T17:42:10.539" v="3317" actId="26606"/>
          <ac:spMkLst>
            <pc:docMk/>
            <pc:sldMk cId="2566728097" sldId="304"/>
            <ac:spMk id="34" creationId="{49B7FFA5-14CB-4A4F-9BCC-CA3AA5D9D276}"/>
          </ac:spMkLst>
        </pc:spChg>
        <pc:spChg chg="del">
          <ac:chgData name="Keith Warren" userId="ddbecccbedec467f" providerId="LiveId" clId="{57B3D8C0-D9C2-43D0-BAEC-CFD6C7B9765C}" dt="2024-06-18T17:42:10.539" v="3317" actId="26606"/>
          <ac:spMkLst>
            <pc:docMk/>
            <pc:sldMk cId="2566728097" sldId="304"/>
            <ac:spMk id="36" creationId="{04E48745-7512-4EC2-9E20-9092D12150CA}"/>
          </ac:spMkLst>
        </pc:spChg>
        <pc:spChg chg="add">
          <ac:chgData name="Keith Warren" userId="ddbecccbedec467f" providerId="LiveId" clId="{57B3D8C0-D9C2-43D0-BAEC-CFD6C7B9765C}" dt="2024-06-18T17:42:10.539" v="3317" actId="26606"/>
          <ac:spMkLst>
            <pc:docMk/>
            <pc:sldMk cId="2566728097" sldId="304"/>
            <ac:spMk id="45" creationId="{E009DD9B-5EE2-4C0D-8B2B-351C8C102205}"/>
          </ac:spMkLst>
        </pc:spChg>
        <pc:spChg chg="add">
          <ac:chgData name="Keith Warren" userId="ddbecccbedec467f" providerId="LiveId" clId="{57B3D8C0-D9C2-43D0-BAEC-CFD6C7B9765C}" dt="2024-06-18T17:42:10.539" v="3317" actId="26606"/>
          <ac:spMkLst>
            <pc:docMk/>
            <pc:sldMk cId="2566728097" sldId="304"/>
            <ac:spMk id="47" creationId="{E720DB99-7745-4E75-9D96-AAB6D55C531E}"/>
          </ac:spMkLst>
        </pc:spChg>
        <pc:spChg chg="add">
          <ac:chgData name="Keith Warren" userId="ddbecccbedec467f" providerId="LiveId" clId="{57B3D8C0-D9C2-43D0-BAEC-CFD6C7B9765C}" dt="2024-06-18T17:42:10.539" v="3317" actId="26606"/>
          <ac:spMkLst>
            <pc:docMk/>
            <pc:sldMk cId="2566728097" sldId="304"/>
            <ac:spMk id="49" creationId="{D68803C4-E159-4360-B7BB-74205C8F782D}"/>
          </ac:spMkLst>
        </pc:spChg>
        <pc:spChg chg="add">
          <ac:chgData name="Keith Warren" userId="ddbecccbedec467f" providerId="LiveId" clId="{57B3D8C0-D9C2-43D0-BAEC-CFD6C7B9765C}" dt="2024-06-18T17:42:10.539" v="3317" actId="26606"/>
          <ac:spMkLst>
            <pc:docMk/>
            <pc:sldMk cId="2566728097" sldId="304"/>
            <ac:spMk id="51" creationId="{504B0465-3B07-49BF-BEA7-D81476246293}"/>
          </ac:spMkLst>
        </pc:spChg>
        <pc:spChg chg="add">
          <ac:chgData name="Keith Warren" userId="ddbecccbedec467f" providerId="LiveId" clId="{57B3D8C0-D9C2-43D0-BAEC-CFD6C7B9765C}" dt="2024-06-18T17:42:10.539" v="3317" actId="26606"/>
          <ac:spMkLst>
            <pc:docMk/>
            <pc:sldMk cId="2566728097" sldId="304"/>
            <ac:spMk id="53" creationId="{49B7FFA5-14CB-4A4F-9BCC-CA3AA5D9D276}"/>
          </ac:spMkLst>
        </pc:spChg>
        <pc:spChg chg="add">
          <ac:chgData name="Keith Warren" userId="ddbecccbedec467f" providerId="LiveId" clId="{57B3D8C0-D9C2-43D0-BAEC-CFD6C7B9765C}" dt="2024-06-18T17:42:10.539" v="3317" actId="26606"/>
          <ac:spMkLst>
            <pc:docMk/>
            <pc:sldMk cId="2566728097" sldId="304"/>
            <ac:spMk id="55" creationId="{04E48745-7512-4EC2-9E20-9092D12150CA}"/>
          </ac:spMkLst>
        </pc:spChg>
        <pc:grpChg chg="del">
          <ac:chgData name="Keith Warren" userId="ddbecccbedec467f" providerId="LiveId" clId="{57B3D8C0-D9C2-43D0-BAEC-CFD6C7B9765C}" dt="2024-06-18T17:42:10.539" v="3317" actId="26606"/>
          <ac:grpSpMkLst>
            <pc:docMk/>
            <pc:sldMk cId="2566728097" sldId="304"/>
            <ac:grpSpMk id="20" creationId="{16DBFAD4-B5FC-442B-A283-381B01B195F7}"/>
          </ac:grpSpMkLst>
        </pc:grpChg>
        <pc:grpChg chg="add">
          <ac:chgData name="Keith Warren" userId="ddbecccbedec467f" providerId="LiveId" clId="{57B3D8C0-D9C2-43D0-BAEC-CFD6C7B9765C}" dt="2024-06-18T17:42:10.539" v="3317" actId="26606"/>
          <ac:grpSpMkLst>
            <pc:docMk/>
            <pc:sldMk cId="2566728097" sldId="304"/>
            <ac:grpSpMk id="41" creationId="{16DBFAD4-B5FC-442B-A283-381B01B195F7}"/>
          </ac:grpSpMkLst>
        </pc:grpChg>
        <pc:picChg chg="add del mod">
          <ac:chgData name="Keith Warren" userId="ddbecccbedec467f" providerId="LiveId" clId="{57B3D8C0-D9C2-43D0-BAEC-CFD6C7B9765C}" dt="2024-06-18T17:42:13.748" v="3318" actId="478"/>
          <ac:picMkLst>
            <pc:docMk/>
            <pc:sldMk cId="2566728097" sldId="304"/>
            <ac:picMk id="3" creationId="{9878D76B-606E-807D-E149-33225A2F2AD2}"/>
          </ac:picMkLst>
        </pc:picChg>
        <pc:picChg chg="del">
          <ac:chgData name="Keith Warren" userId="ddbecccbedec467f" providerId="LiveId" clId="{57B3D8C0-D9C2-43D0-BAEC-CFD6C7B9765C}" dt="2024-06-18T17:38:15.636" v="2943" actId="478"/>
          <ac:picMkLst>
            <pc:docMk/>
            <pc:sldMk cId="2566728097" sldId="304"/>
            <ac:picMk id="5" creationId="{5FBDC7DB-57D7-CA58-A015-622D71B376C4}"/>
          </ac:picMkLst>
        </pc:picChg>
        <pc:picChg chg="add mod">
          <ac:chgData name="Keith Warren" userId="ddbecccbedec467f" providerId="LiveId" clId="{57B3D8C0-D9C2-43D0-BAEC-CFD6C7B9765C}" dt="2024-06-18T17:43:26.532" v="3330" actId="1076"/>
          <ac:picMkLst>
            <pc:docMk/>
            <pc:sldMk cId="2566728097" sldId="304"/>
            <ac:picMk id="6" creationId="{1527DB88-A0FD-5032-0200-C2F8B39C7325}"/>
          </ac:picMkLst>
        </pc:picChg>
      </pc:sldChg>
      <pc:sldChg chg="addSp delSp modSp add mod">
        <pc:chgData name="Keith Warren" userId="ddbecccbedec467f" providerId="LiveId" clId="{57B3D8C0-D9C2-43D0-BAEC-CFD6C7B9765C}" dt="2024-06-18T17:47:30.257" v="3596" actId="26606"/>
        <pc:sldMkLst>
          <pc:docMk/>
          <pc:sldMk cId="381247287" sldId="305"/>
        </pc:sldMkLst>
        <pc:spChg chg="mod">
          <ac:chgData name="Keith Warren" userId="ddbecccbedec467f" providerId="LiveId" clId="{57B3D8C0-D9C2-43D0-BAEC-CFD6C7B9765C}" dt="2024-06-18T17:47:30.257" v="3596" actId="26606"/>
          <ac:spMkLst>
            <pc:docMk/>
            <pc:sldMk cId="381247287" sldId="305"/>
            <ac:spMk id="2" creationId="{3CE4094B-E31F-C019-F580-3BAE67E37561}"/>
          </ac:spMkLst>
        </pc:spChg>
        <pc:spChg chg="mod ord">
          <ac:chgData name="Keith Warren" userId="ddbecccbedec467f" providerId="LiveId" clId="{57B3D8C0-D9C2-43D0-BAEC-CFD6C7B9765C}" dt="2024-06-18T17:47:30.257" v="3596" actId="26606"/>
          <ac:spMkLst>
            <pc:docMk/>
            <pc:sldMk cId="381247287" sldId="305"/>
            <ac:spMk id="4" creationId="{B0C132DA-83B6-A12E-9F82-300ED88752EA}"/>
          </ac:spMkLst>
        </pc:spChg>
        <pc:spChg chg="del">
          <ac:chgData name="Keith Warren" userId="ddbecccbedec467f" providerId="LiveId" clId="{57B3D8C0-D9C2-43D0-BAEC-CFD6C7B9765C}" dt="2024-06-18T17:47:30.257" v="3596" actId="26606"/>
          <ac:spMkLst>
            <pc:docMk/>
            <pc:sldMk cId="381247287" sldId="305"/>
            <ac:spMk id="45" creationId="{E009DD9B-5EE2-4C0D-8B2B-351C8C102205}"/>
          </ac:spMkLst>
        </pc:spChg>
        <pc:spChg chg="del">
          <ac:chgData name="Keith Warren" userId="ddbecccbedec467f" providerId="LiveId" clId="{57B3D8C0-D9C2-43D0-BAEC-CFD6C7B9765C}" dt="2024-06-18T17:47:30.257" v="3596" actId="26606"/>
          <ac:spMkLst>
            <pc:docMk/>
            <pc:sldMk cId="381247287" sldId="305"/>
            <ac:spMk id="47" creationId="{E720DB99-7745-4E75-9D96-AAB6D55C531E}"/>
          </ac:spMkLst>
        </pc:spChg>
        <pc:spChg chg="del">
          <ac:chgData name="Keith Warren" userId="ddbecccbedec467f" providerId="LiveId" clId="{57B3D8C0-D9C2-43D0-BAEC-CFD6C7B9765C}" dt="2024-06-18T17:47:30.257" v="3596" actId="26606"/>
          <ac:spMkLst>
            <pc:docMk/>
            <pc:sldMk cId="381247287" sldId="305"/>
            <ac:spMk id="49" creationId="{D68803C4-E159-4360-B7BB-74205C8F782D}"/>
          </ac:spMkLst>
        </pc:spChg>
        <pc:spChg chg="del">
          <ac:chgData name="Keith Warren" userId="ddbecccbedec467f" providerId="LiveId" clId="{57B3D8C0-D9C2-43D0-BAEC-CFD6C7B9765C}" dt="2024-06-18T17:47:30.257" v="3596" actId="26606"/>
          <ac:spMkLst>
            <pc:docMk/>
            <pc:sldMk cId="381247287" sldId="305"/>
            <ac:spMk id="51" creationId="{504B0465-3B07-49BF-BEA7-D81476246293}"/>
          </ac:spMkLst>
        </pc:spChg>
        <pc:spChg chg="del">
          <ac:chgData name="Keith Warren" userId="ddbecccbedec467f" providerId="LiveId" clId="{57B3D8C0-D9C2-43D0-BAEC-CFD6C7B9765C}" dt="2024-06-18T17:47:30.257" v="3596" actId="26606"/>
          <ac:spMkLst>
            <pc:docMk/>
            <pc:sldMk cId="381247287" sldId="305"/>
            <ac:spMk id="53" creationId="{49B7FFA5-14CB-4A4F-9BCC-CA3AA5D9D276}"/>
          </ac:spMkLst>
        </pc:spChg>
        <pc:spChg chg="del">
          <ac:chgData name="Keith Warren" userId="ddbecccbedec467f" providerId="LiveId" clId="{57B3D8C0-D9C2-43D0-BAEC-CFD6C7B9765C}" dt="2024-06-18T17:47:30.257" v="3596" actId="26606"/>
          <ac:spMkLst>
            <pc:docMk/>
            <pc:sldMk cId="381247287" sldId="305"/>
            <ac:spMk id="55" creationId="{04E48745-7512-4EC2-9E20-9092D12150CA}"/>
          </ac:spMkLst>
        </pc:spChg>
        <pc:spChg chg="add">
          <ac:chgData name="Keith Warren" userId="ddbecccbedec467f" providerId="LiveId" clId="{57B3D8C0-D9C2-43D0-BAEC-CFD6C7B9765C}" dt="2024-06-18T17:47:30.257" v="3596" actId="26606"/>
          <ac:spMkLst>
            <pc:docMk/>
            <pc:sldMk cId="381247287" sldId="305"/>
            <ac:spMk id="64" creationId="{D2F9B8D9-2A0F-48A2-AD9F-81D8C4970341}"/>
          </ac:spMkLst>
        </pc:spChg>
        <pc:grpChg chg="del">
          <ac:chgData name="Keith Warren" userId="ddbecccbedec467f" providerId="LiveId" clId="{57B3D8C0-D9C2-43D0-BAEC-CFD6C7B9765C}" dt="2024-06-18T17:47:30.257" v="3596" actId="26606"/>
          <ac:grpSpMkLst>
            <pc:docMk/>
            <pc:sldMk cId="381247287" sldId="305"/>
            <ac:grpSpMk id="41" creationId="{16DBFAD4-B5FC-442B-A283-381B01B195F7}"/>
          </ac:grpSpMkLst>
        </pc:grpChg>
        <pc:grpChg chg="add">
          <ac:chgData name="Keith Warren" userId="ddbecccbedec467f" providerId="LiveId" clId="{57B3D8C0-D9C2-43D0-BAEC-CFD6C7B9765C}" dt="2024-06-18T17:47:30.257" v="3596" actId="26606"/>
          <ac:grpSpMkLst>
            <pc:docMk/>
            <pc:sldMk cId="381247287" sldId="305"/>
            <ac:grpSpMk id="60" creationId="{EC78E3E1-BBBA-4058-AAEB-714F04B0257C}"/>
          </ac:grpSpMkLst>
        </pc:grpChg>
        <pc:grpChg chg="add">
          <ac:chgData name="Keith Warren" userId="ddbecccbedec467f" providerId="LiveId" clId="{57B3D8C0-D9C2-43D0-BAEC-CFD6C7B9765C}" dt="2024-06-18T17:47:30.257" v="3596" actId="26606"/>
          <ac:grpSpMkLst>
            <pc:docMk/>
            <pc:sldMk cId="381247287" sldId="305"/>
            <ac:grpSpMk id="66" creationId="{0F7E20FF-7DA6-46B7-AB0E-E6CBFDD07292}"/>
          </ac:grpSpMkLst>
        </pc:grpChg>
        <pc:picChg chg="add mod">
          <ac:chgData name="Keith Warren" userId="ddbecccbedec467f" providerId="LiveId" clId="{57B3D8C0-D9C2-43D0-BAEC-CFD6C7B9765C}" dt="2024-06-18T17:47:30.257" v="3596" actId="26606"/>
          <ac:picMkLst>
            <pc:docMk/>
            <pc:sldMk cId="381247287" sldId="305"/>
            <ac:picMk id="3" creationId="{754DFE90-A58D-7FF8-07B9-0B6C868CD7AF}"/>
          </ac:picMkLst>
        </pc:picChg>
        <pc:picChg chg="del">
          <ac:chgData name="Keith Warren" userId="ddbecccbedec467f" providerId="LiveId" clId="{57B3D8C0-D9C2-43D0-BAEC-CFD6C7B9765C}" dt="2024-06-18T17:45:20.816" v="3390" actId="478"/>
          <ac:picMkLst>
            <pc:docMk/>
            <pc:sldMk cId="381247287" sldId="305"/>
            <ac:picMk id="6" creationId="{1527DB88-A0FD-5032-0200-C2F8B39C7325}"/>
          </ac:picMkLst>
        </pc:picChg>
      </pc:sldChg>
      <pc:sldChg chg="addSp delSp modSp add mod">
        <pc:chgData name="Keith Warren" userId="ddbecccbedec467f" providerId="LiveId" clId="{57B3D8C0-D9C2-43D0-BAEC-CFD6C7B9765C}" dt="2024-06-18T17:52:11.440" v="3881" actId="1076"/>
        <pc:sldMkLst>
          <pc:docMk/>
          <pc:sldMk cId="260345261" sldId="306"/>
        </pc:sldMkLst>
        <pc:spChg chg="mod">
          <ac:chgData name="Keith Warren" userId="ddbecccbedec467f" providerId="LiveId" clId="{57B3D8C0-D9C2-43D0-BAEC-CFD6C7B9765C}" dt="2024-06-18T17:52:06.056" v="3880" actId="1076"/>
          <ac:spMkLst>
            <pc:docMk/>
            <pc:sldMk cId="260345261" sldId="306"/>
            <ac:spMk id="2" creationId="{3CE4094B-E31F-C019-F580-3BAE67E37561}"/>
          </ac:spMkLst>
        </pc:spChg>
        <pc:spChg chg="mod">
          <ac:chgData name="Keith Warren" userId="ddbecccbedec467f" providerId="LiveId" clId="{57B3D8C0-D9C2-43D0-BAEC-CFD6C7B9765C}" dt="2024-06-18T17:52:11.440" v="3881" actId="1076"/>
          <ac:spMkLst>
            <pc:docMk/>
            <pc:sldMk cId="260345261" sldId="306"/>
            <ac:spMk id="4" creationId="{B0C132DA-83B6-A12E-9F82-300ED88752EA}"/>
          </ac:spMkLst>
        </pc:spChg>
        <pc:spChg chg="del">
          <ac:chgData name="Keith Warren" userId="ddbecccbedec467f" providerId="LiveId" clId="{57B3D8C0-D9C2-43D0-BAEC-CFD6C7B9765C}" dt="2024-06-18T17:51:46.421" v="3877" actId="26606"/>
          <ac:spMkLst>
            <pc:docMk/>
            <pc:sldMk cId="260345261" sldId="306"/>
            <ac:spMk id="64" creationId="{D2F9B8D9-2A0F-48A2-AD9F-81D8C4970341}"/>
          </ac:spMkLst>
        </pc:spChg>
        <pc:spChg chg="add">
          <ac:chgData name="Keith Warren" userId="ddbecccbedec467f" providerId="LiveId" clId="{57B3D8C0-D9C2-43D0-BAEC-CFD6C7B9765C}" dt="2024-06-18T17:51:46.421" v="3877" actId="26606"/>
          <ac:spMkLst>
            <pc:docMk/>
            <pc:sldMk cId="260345261" sldId="306"/>
            <ac:spMk id="73" creationId="{7049A7D3-684C-4C59-A4B6-7B308A6AD34D}"/>
          </ac:spMkLst>
        </pc:spChg>
        <pc:spChg chg="add">
          <ac:chgData name="Keith Warren" userId="ddbecccbedec467f" providerId="LiveId" clId="{57B3D8C0-D9C2-43D0-BAEC-CFD6C7B9765C}" dt="2024-06-18T17:51:46.421" v="3877" actId="26606"/>
          <ac:spMkLst>
            <pc:docMk/>
            <pc:sldMk cId="260345261" sldId="306"/>
            <ac:spMk id="75" creationId="{D7B1087B-C592-40E7-B532-60B453A2FE6A}"/>
          </ac:spMkLst>
        </pc:spChg>
        <pc:spChg chg="add">
          <ac:chgData name="Keith Warren" userId="ddbecccbedec467f" providerId="LiveId" clId="{57B3D8C0-D9C2-43D0-BAEC-CFD6C7B9765C}" dt="2024-06-18T17:51:46.421" v="3877" actId="26606"/>
          <ac:spMkLst>
            <pc:docMk/>
            <pc:sldMk cId="260345261" sldId="306"/>
            <ac:spMk id="77" creationId="{14AE7447-E8F8-4A0F-9E3D-94842BFF886E}"/>
          </ac:spMkLst>
        </pc:spChg>
        <pc:spChg chg="add">
          <ac:chgData name="Keith Warren" userId="ddbecccbedec467f" providerId="LiveId" clId="{57B3D8C0-D9C2-43D0-BAEC-CFD6C7B9765C}" dt="2024-06-18T17:51:46.421" v="3877" actId="26606"/>
          <ac:spMkLst>
            <pc:docMk/>
            <pc:sldMk cId="260345261" sldId="306"/>
            <ac:spMk id="83" creationId="{0680B5D0-24EC-465A-A0E6-C4DF951E0043}"/>
          </ac:spMkLst>
        </pc:spChg>
        <pc:spChg chg="add">
          <ac:chgData name="Keith Warren" userId="ddbecccbedec467f" providerId="LiveId" clId="{57B3D8C0-D9C2-43D0-BAEC-CFD6C7B9765C}" dt="2024-06-18T17:51:46.421" v="3877" actId="26606"/>
          <ac:spMkLst>
            <pc:docMk/>
            <pc:sldMk cId="260345261" sldId="306"/>
            <ac:spMk id="85" creationId="{30BF1B50-A83E-4ED6-A2AA-C943C1F89F85}"/>
          </ac:spMkLst>
        </pc:spChg>
        <pc:spChg chg="add">
          <ac:chgData name="Keith Warren" userId="ddbecccbedec467f" providerId="LiveId" clId="{57B3D8C0-D9C2-43D0-BAEC-CFD6C7B9765C}" dt="2024-06-18T17:51:46.421" v="3877" actId="26606"/>
          <ac:spMkLst>
            <pc:docMk/>
            <pc:sldMk cId="260345261" sldId="306"/>
            <ac:spMk id="87" creationId="{1F31E8B2-210B-4B90-83BB-3B180732EF38}"/>
          </ac:spMkLst>
        </pc:spChg>
        <pc:spChg chg="add">
          <ac:chgData name="Keith Warren" userId="ddbecccbedec467f" providerId="LiveId" clId="{57B3D8C0-D9C2-43D0-BAEC-CFD6C7B9765C}" dt="2024-06-18T17:51:46.421" v="3877" actId="26606"/>
          <ac:spMkLst>
            <pc:docMk/>
            <pc:sldMk cId="260345261" sldId="306"/>
            <ac:spMk id="89" creationId="{6B387409-2B98-40F8-A65F-EF7CF989512F}"/>
          </ac:spMkLst>
        </pc:spChg>
        <pc:grpChg chg="del">
          <ac:chgData name="Keith Warren" userId="ddbecccbedec467f" providerId="LiveId" clId="{57B3D8C0-D9C2-43D0-BAEC-CFD6C7B9765C}" dt="2024-06-18T17:51:46.421" v="3877" actId="26606"/>
          <ac:grpSpMkLst>
            <pc:docMk/>
            <pc:sldMk cId="260345261" sldId="306"/>
            <ac:grpSpMk id="60" creationId="{EC78E3E1-BBBA-4058-AAEB-714F04B0257C}"/>
          </ac:grpSpMkLst>
        </pc:grpChg>
        <pc:grpChg chg="del">
          <ac:chgData name="Keith Warren" userId="ddbecccbedec467f" providerId="LiveId" clId="{57B3D8C0-D9C2-43D0-BAEC-CFD6C7B9765C}" dt="2024-06-18T17:51:46.421" v="3877" actId="26606"/>
          <ac:grpSpMkLst>
            <pc:docMk/>
            <pc:sldMk cId="260345261" sldId="306"/>
            <ac:grpSpMk id="66" creationId="{0F7E20FF-7DA6-46B7-AB0E-E6CBFDD07292}"/>
          </ac:grpSpMkLst>
        </pc:grpChg>
        <pc:grpChg chg="add">
          <ac:chgData name="Keith Warren" userId="ddbecccbedec467f" providerId="LiveId" clId="{57B3D8C0-D9C2-43D0-BAEC-CFD6C7B9765C}" dt="2024-06-18T17:51:46.421" v="3877" actId="26606"/>
          <ac:grpSpMkLst>
            <pc:docMk/>
            <pc:sldMk cId="260345261" sldId="306"/>
            <ac:grpSpMk id="79" creationId="{85981F80-69EE-4E2B-82A8-47FDFD7720AC}"/>
          </ac:grpSpMkLst>
        </pc:grpChg>
        <pc:grpChg chg="add">
          <ac:chgData name="Keith Warren" userId="ddbecccbedec467f" providerId="LiveId" clId="{57B3D8C0-D9C2-43D0-BAEC-CFD6C7B9765C}" dt="2024-06-18T17:51:46.421" v="3877" actId="26606"/>
          <ac:grpSpMkLst>
            <pc:docMk/>
            <pc:sldMk cId="260345261" sldId="306"/>
            <ac:grpSpMk id="91" creationId="{C9E5F284-A588-4AE7-A36D-1C93E4FD0241}"/>
          </ac:grpSpMkLst>
        </pc:grpChg>
        <pc:picChg chg="del">
          <ac:chgData name="Keith Warren" userId="ddbecccbedec467f" providerId="LiveId" clId="{57B3D8C0-D9C2-43D0-BAEC-CFD6C7B9765C}" dt="2024-06-18T17:49:09.401" v="3753" actId="478"/>
          <ac:picMkLst>
            <pc:docMk/>
            <pc:sldMk cId="260345261" sldId="306"/>
            <ac:picMk id="3" creationId="{754DFE90-A58D-7FF8-07B9-0B6C868CD7AF}"/>
          </ac:picMkLst>
        </pc:picChg>
        <pc:picChg chg="add del">
          <ac:chgData name="Keith Warren" userId="ddbecccbedec467f" providerId="LiveId" clId="{57B3D8C0-D9C2-43D0-BAEC-CFD6C7B9765C}" dt="2024-06-18T17:49:16.331" v="3755" actId="478"/>
          <ac:picMkLst>
            <pc:docMk/>
            <pc:sldMk cId="260345261" sldId="306"/>
            <ac:picMk id="5" creationId="{2D547CDD-BEFE-311A-3B54-06037F8C4806}"/>
          </ac:picMkLst>
        </pc:picChg>
        <pc:picChg chg="add mod">
          <ac:chgData name="Keith Warren" userId="ddbecccbedec467f" providerId="LiveId" clId="{57B3D8C0-D9C2-43D0-BAEC-CFD6C7B9765C}" dt="2024-06-18T17:51:46.421" v="3877" actId="26606"/>
          <ac:picMkLst>
            <pc:docMk/>
            <pc:sldMk cId="260345261" sldId="306"/>
            <ac:picMk id="6" creationId="{B2F8F40F-F240-EC9E-D76C-0505D1006B15}"/>
          </ac:picMkLst>
        </pc:picChg>
      </pc:sldChg>
      <pc:sldChg chg="addSp delSp modSp add mod ord">
        <pc:chgData name="Keith Warren" userId="ddbecccbedec467f" providerId="LiveId" clId="{57B3D8C0-D9C2-43D0-BAEC-CFD6C7B9765C}" dt="2024-06-18T18:08:39.684" v="4378" actId="20577"/>
        <pc:sldMkLst>
          <pc:docMk/>
          <pc:sldMk cId="1425303686" sldId="307"/>
        </pc:sldMkLst>
        <pc:spChg chg="mod">
          <ac:chgData name="Keith Warren" userId="ddbecccbedec467f" providerId="LiveId" clId="{57B3D8C0-D9C2-43D0-BAEC-CFD6C7B9765C}" dt="2024-06-18T18:06:45.012" v="4336" actId="26606"/>
          <ac:spMkLst>
            <pc:docMk/>
            <pc:sldMk cId="1425303686" sldId="307"/>
            <ac:spMk id="2" creationId="{17B5EE42-8A48-AAED-80FF-E94D5AF0989E}"/>
          </ac:spMkLst>
        </pc:spChg>
        <pc:spChg chg="mod">
          <ac:chgData name="Keith Warren" userId="ddbecccbedec467f" providerId="LiveId" clId="{57B3D8C0-D9C2-43D0-BAEC-CFD6C7B9765C}" dt="2024-06-18T18:08:39.684" v="4378" actId="20577"/>
          <ac:spMkLst>
            <pc:docMk/>
            <pc:sldMk cId="1425303686" sldId="307"/>
            <ac:spMk id="4" creationId="{3F78B5B1-82C2-9FD2-2708-E2BE0791FE7A}"/>
          </ac:spMkLst>
        </pc:spChg>
        <pc:spChg chg="del">
          <ac:chgData name="Keith Warren" userId="ddbecccbedec467f" providerId="LiveId" clId="{57B3D8C0-D9C2-43D0-BAEC-CFD6C7B9765C}" dt="2024-06-18T18:06:45.012" v="4336" actId="26606"/>
          <ac:spMkLst>
            <pc:docMk/>
            <pc:sldMk cId="1425303686" sldId="307"/>
            <ac:spMk id="15" creationId="{B16070FD-9EB8-4AC8-A8E2-267228385B79}"/>
          </ac:spMkLst>
        </pc:spChg>
        <pc:spChg chg="add">
          <ac:chgData name="Keith Warren" userId="ddbecccbedec467f" providerId="LiveId" clId="{57B3D8C0-D9C2-43D0-BAEC-CFD6C7B9765C}" dt="2024-06-18T18:06:45.012" v="4336" actId="26606"/>
          <ac:spMkLst>
            <pc:docMk/>
            <pc:sldMk cId="1425303686" sldId="307"/>
            <ac:spMk id="25" creationId="{89C8D586-1ECD-4981-BED2-97336112C0AD}"/>
          </ac:spMkLst>
        </pc:spChg>
        <pc:grpChg chg="del">
          <ac:chgData name="Keith Warren" userId="ddbecccbedec467f" providerId="LiveId" clId="{57B3D8C0-D9C2-43D0-BAEC-CFD6C7B9765C}" dt="2024-06-18T18:06:45.012" v="4336" actId="26606"/>
          <ac:grpSpMkLst>
            <pc:docMk/>
            <pc:sldMk cId="1425303686" sldId="307"/>
            <ac:grpSpMk id="11" creationId="{EC78E3E1-BBBA-4058-AAEB-714F04B0257C}"/>
          </ac:grpSpMkLst>
        </pc:grpChg>
        <pc:grpChg chg="add">
          <ac:chgData name="Keith Warren" userId="ddbecccbedec467f" providerId="LiveId" clId="{57B3D8C0-D9C2-43D0-BAEC-CFD6C7B9765C}" dt="2024-06-18T18:06:45.012" v="4336" actId="26606"/>
          <ac:grpSpMkLst>
            <pc:docMk/>
            <pc:sldMk cId="1425303686" sldId="307"/>
            <ac:grpSpMk id="21" creationId="{16DBFAD4-B5FC-442B-A283-381B01B195F7}"/>
          </ac:grpSpMkLst>
        </pc:grpChg>
        <pc:grpChg chg="add">
          <ac:chgData name="Keith Warren" userId="ddbecccbedec467f" providerId="LiveId" clId="{57B3D8C0-D9C2-43D0-BAEC-CFD6C7B9765C}" dt="2024-06-18T18:06:45.012" v="4336" actId="26606"/>
          <ac:grpSpMkLst>
            <pc:docMk/>
            <pc:sldMk cId="1425303686" sldId="307"/>
            <ac:grpSpMk id="27" creationId="{AF001A23-2767-4A31-BD30-56112DE9527E}"/>
          </ac:grpSpMkLst>
        </pc:grpChg>
        <pc:picChg chg="del">
          <ac:chgData name="Keith Warren" userId="ddbecccbedec467f" providerId="LiveId" clId="{57B3D8C0-D9C2-43D0-BAEC-CFD6C7B9765C}" dt="2024-06-18T18:06:31.637" v="4335" actId="478"/>
          <ac:picMkLst>
            <pc:docMk/>
            <pc:sldMk cId="1425303686" sldId="307"/>
            <ac:picMk id="8" creationId="{0332253F-5EE5-0367-4CEA-F544D3C92832}"/>
          </ac:picMkLst>
        </pc:picChg>
        <pc:picChg chg="add">
          <ac:chgData name="Keith Warren" userId="ddbecccbedec467f" providerId="LiveId" clId="{57B3D8C0-D9C2-43D0-BAEC-CFD6C7B9765C}" dt="2024-06-18T18:06:45.012" v="4336" actId="26606"/>
          <ac:picMkLst>
            <pc:docMk/>
            <pc:sldMk cId="1425303686" sldId="307"/>
            <ac:picMk id="17" creationId="{7832954C-F517-5B08-E445-04311922B993}"/>
          </ac:picMkLst>
        </pc:picChg>
      </pc:sldChg>
      <pc:sldChg chg="addSp delSp modSp add del mod ord setBg setClrOvrMap">
        <pc:chgData name="Keith Warren" userId="ddbecccbedec467f" providerId="LiveId" clId="{57B3D8C0-D9C2-43D0-BAEC-CFD6C7B9765C}" dt="2024-06-18T18:17:28.759" v="4479" actId="2696"/>
        <pc:sldMkLst>
          <pc:docMk/>
          <pc:sldMk cId="2084003204" sldId="308"/>
        </pc:sldMkLst>
        <pc:spChg chg="mod">
          <ac:chgData name="Keith Warren" userId="ddbecccbedec467f" providerId="LiveId" clId="{57B3D8C0-D9C2-43D0-BAEC-CFD6C7B9765C}" dt="2024-06-18T18:12:22.577" v="4424" actId="26606"/>
          <ac:spMkLst>
            <pc:docMk/>
            <pc:sldMk cId="2084003204" sldId="308"/>
            <ac:spMk id="2" creationId="{3CE4094B-E31F-C019-F580-3BAE67E37561}"/>
          </ac:spMkLst>
        </pc:spChg>
        <pc:spChg chg="del mod">
          <ac:chgData name="Keith Warren" userId="ddbecccbedec467f" providerId="LiveId" clId="{57B3D8C0-D9C2-43D0-BAEC-CFD6C7B9765C}" dt="2024-06-18T18:12:12.335" v="4420" actId="478"/>
          <ac:spMkLst>
            <pc:docMk/>
            <pc:sldMk cId="2084003204" sldId="308"/>
            <ac:spMk id="4" creationId="{B0C132DA-83B6-A12E-9F82-300ED88752EA}"/>
          </ac:spMkLst>
        </pc:spChg>
        <pc:spChg chg="add del mod">
          <ac:chgData name="Keith Warren" userId="ddbecccbedec467f" providerId="LiveId" clId="{57B3D8C0-D9C2-43D0-BAEC-CFD6C7B9765C}" dt="2024-06-18T18:12:14.407" v="4421" actId="478"/>
          <ac:spMkLst>
            <pc:docMk/>
            <pc:sldMk cId="2084003204" sldId="308"/>
            <ac:spMk id="7" creationId="{D0A97EF8-0621-44AA-F160-ADD4B253BC4B}"/>
          </ac:spMkLst>
        </pc:spChg>
        <pc:spChg chg="del">
          <ac:chgData name="Keith Warren" userId="ddbecccbedec467f" providerId="LiveId" clId="{57B3D8C0-D9C2-43D0-BAEC-CFD6C7B9765C}" dt="2024-06-18T18:11:18.868" v="4413" actId="26606"/>
          <ac:spMkLst>
            <pc:docMk/>
            <pc:sldMk cId="2084003204" sldId="308"/>
            <ac:spMk id="73" creationId="{7049A7D3-684C-4C59-A4B6-7B308A6AD34D}"/>
          </ac:spMkLst>
        </pc:spChg>
        <pc:spChg chg="del">
          <ac:chgData name="Keith Warren" userId="ddbecccbedec467f" providerId="LiveId" clId="{57B3D8C0-D9C2-43D0-BAEC-CFD6C7B9765C}" dt="2024-06-18T18:11:18.868" v="4413" actId="26606"/>
          <ac:spMkLst>
            <pc:docMk/>
            <pc:sldMk cId="2084003204" sldId="308"/>
            <ac:spMk id="75" creationId="{D7B1087B-C592-40E7-B532-60B453A2FE6A}"/>
          </ac:spMkLst>
        </pc:spChg>
        <pc:spChg chg="del">
          <ac:chgData name="Keith Warren" userId="ddbecccbedec467f" providerId="LiveId" clId="{57B3D8C0-D9C2-43D0-BAEC-CFD6C7B9765C}" dt="2024-06-18T18:11:18.868" v="4413" actId="26606"/>
          <ac:spMkLst>
            <pc:docMk/>
            <pc:sldMk cId="2084003204" sldId="308"/>
            <ac:spMk id="77" creationId="{14AE7447-E8F8-4A0F-9E3D-94842BFF886E}"/>
          </ac:spMkLst>
        </pc:spChg>
        <pc:spChg chg="del">
          <ac:chgData name="Keith Warren" userId="ddbecccbedec467f" providerId="LiveId" clId="{57B3D8C0-D9C2-43D0-BAEC-CFD6C7B9765C}" dt="2024-06-18T18:11:18.868" v="4413" actId="26606"/>
          <ac:spMkLst>
            <pc:docMk/>
            <pc:sldMk cId="2084003204" sldId="308"/>
            <ac:spMk id="83" creationId="{0680B5D0-24EC-465A-A0E6-C4DF951E0043}"/>
          </ac:spMkLst>
        </pc:spChg>
        <pc:spChg chg="del">
          <ac:chgData name="Keith Warren" userId="ddbecccbedec467f" providerId="LiveId" clId="{57B3D8C0-D9C2-43D0-BAEC-CFD6C7B9765C}" dt="2024-06-18T18:11:18.868" v="4413" actId="26606"/>
          <ac:spMkLst>
            <pc:docMk/>
            <pc:sldMk cId="2084003204" sldId="308"/>
            <ac:spMk id="85" creationId="{30BF1B50-A83E-4ED6-A2AA-C943C1F89F85}"/>
          </ac:spMkLst>
        </pc:spChg>
        <pc:spChg chg="del">
          <ac:chgData name="Keith Warren" userId="ddbecccbedec467f" providerId="LiveId" clId="{57B3D8C0-D9C2-43D0-BAEC-CFD6C7B9765C}" dt="2024-06-18T18:11:18.868" v="4413" actId="26606"/>
          <ac:spMkLst>
            <pc:docMk/>
            <pc:sldMk cId="2084003204" sldId="308"/>
            <ac:spMk id="87" creationId="{1F31E8B2-210B-4B90-83BB-3B180732EF38}"/>
          </ac:spMkLst>
        </pc:spChg>
        <pc:spChg chg="del">
          <ac:chgData name="Keith Warren" userId="ddbecccbedec467f" providerId="LiveId" clId="{57B3D8C0-D9C2-43D0-BAEC-CFD6C7B9765C}" dt="2024-06-18T18:11:18.868" v="4413" actId="26606"/>
          <ac:spMkLst>
            <pc:docMk/>
            <pc:sldMk cId="2084003204" sldId="308"/>
            <ac:spMk id="89" creationId="{6B387409-2B98-40F8-A65F-EF7CF989512F}"/>
          </ac:spMkLst>
        </pc:spChg>
        <pc:spChg chg="add del">
          <ac:chgData name="Keith Warren" userId="ddbecccbedec467f" providerId="LiveId" clId="{57B3D8C0-D9C2-43D0-BAEC-CFD6C7B9765C}" dt="2024-06-18T18:12:22.577" v="4424" actId="26606"/>
          <ac:spMkLst>
            <pc:docMk/>
            <pc:sldMk cId="2084003204" sldId="308"/>
            <ac:spMk id="98" creationId="{2550AE69-AC86-4188-83E5-A856C4F1DCFF}"/>
          </ac:spMkLst>
        </pc:spChg>
        <pc:spChg chg="add del">
          <ac:chgData name="Keith Warren" userId="ddbecccbedec467f" providerId="LiveId" clId="{57B3D8C0-D9C2-43D0-BAEC-CFD6C7B9765C}" dt="2024-06-18T18:12:22.577" v="4424" actId="26606"/>
          <ac:spMkLst>
            <pc:docMk/>
            <pc:sldMk cId="2084003204" sldId="308"/>
            <ac:spMk id="100" creationId="{EC4CA156-2C9D-4F0C-B229-88D8B5E17BCF}"/>
          </ac:spMkLst>
        </pc:spChg>
        <pc:spChg chg="add del">
          <ac:chgData name="Keith Warren" userId="ddbecccbedec467f" providerId="LiveId" clId="{57B3D8C0-D9C2-43D0-BAEC-CFD6C7B9765C}" dt="2024-06-18T18:12:22.577" v="4424" actId="26606"/>
          <ac:spMkLst>
            <pc:docMk/>
            <pc:sldMk cId="2084003204" sldId="308"/>
            <ac:spMk id="102" creationId="{D7361ED3-EBE5-4EFC-8DA3-D0CE4BF2F4B1}"/>
          </ac:spMkLst>
        </pc:spChg>
        <pc:spChg chg="add del">
          <ac:chgData name="Keith Warren" userId="ddbecccbedec467f" providerId="LiveId" clId="{57B3D8C0-D9C2-43D0-BAEC-CFD6C7B9765C}" dt="2024-06-18T18:12:22.577" v="4424" actId="26606"/>
          <ac:spMkLst>
            <pc:docMk/>
            <pc:sldMk cId="2084003204" sldId="308"/>
            <ac:spMk id="108" creationId="{CFB57ED5-941D-44E2-9320-56A0A026F201}"/>
          </ac:spMkLst>
        </pc:spChg>
        <pc:spChg chg="add del">
          <ac:chgData name="Keith Warren" userId="ddbecccbedec467f" providerId="LiveId" clId="{57B3D8C0-D9C2-43D0-BAEC-CFD6C7B9765C}" dt="2024-06-18T18:12:22.577" v="4424" actId="26606"/>
          <ac:spMkLst>
            <pc:docMk/>
            <pc:sldMk cId="2084003204" sldId="308"/>
            <ac:spMk id="110" creationId="{7A1BE9A9-6FBF-4CF1-8F0C-BFCFF1FD962B}"/>
          </ac:spMkLst>
        </pc:spChg>
        <pc:spChg chg="add del">
          <ac:chgData name="Keith Warren" userId="ddbecccbedec467f" providerId="LiveId" clId="{57B3D8C0-D9C2-43D0-BAEC-CFD6C7B9765C}" dt="2024-06-18T18:12:22.577" v="4424" actId="26606"/>
          <ac:spMkLst>
            <pc:docMk/>
            <pc:sldMk cId="2084003204" sldId="308"/>
            <ac:spMk id="112" creationId="{C4AE8163-578C-46A4-BF65-BD3AEEF2A05E}"/>
          </ac:spMkLst>
        </pc:spChg>
        <pc:spChg chg="add del">
          <ac:chgData name="Keith Warren" userId="ddbecccbedec467f" providerId="LiveId" clId="{57B3D8C0-D9C2-43D0-BAEC-CFD6C7B9765C}" dt="2024-06-18T18:12:22.577" v="4424" actId="26606"/>
          <ac:spMkLst>
            <pc:docMk/>
            <pc:sldMk cId="2084003204" sldId="308"/>
            <ac:spMk id="114" creationId="{346F56CC-F97A-40DF-9A88-6D8BF7A6A75B}"/>
          </ac:spMkLst>
        </pc:spChg>
        <pc:spChg chg="add">
          <ac:chgData name="Keith Warren" userId="ddbecccbedec467f" providerId="LiveId" clId="{57B3D8C0-D9C2-43D0-BAEC-CFD6C7B9765C}" dt="2024-06-18T18:12:22.577" v="4424" actId="26606"/>
          <ac:spMkLst>
            <pc:docMk/>
            <pc:sldMk cId="2084003204" sldId="308"/>
            <ac:spMk id="123" creationId="{DCC0DCE3-8753-43BB-86D2-6452D91E4179}"/>
          </ac:spMkLst>
        </pc:spChg>
        <pc:spChg chg="add">
          <ac:chgData name="Keith Warren" userId="ddbecccbedec467f" providerId="LiveId" clId="{57B3D8C0-D9C2-43D0-BAEC-CFD6C7B9765C}" dt="2024-06-18T18:12:22.577" v="4424" actId="26606"/>
          <ac:spMkLst>
            <pc:docMk/>
            <pc:sldMk cId="2084003204" sldId="308"/>
            <ac:spMk id="125" creationId="{D28BC7A6-65CA-4655-8641-7BDE9699BF93}"/>
          </ac:spMkLst>
        </pc:spChg>
        <pc:spChg chg="add">
          <ac:chgData name="Keith Warren" userId="ddbecccbedec467f" providerId="LiveId" clId="{57B3D8C0-D9C2-43D0-BAEC-CFD6C7B9765C}" dt="2024-06-18T18:12:22.577" v="4424" actId="26606"/>
          <ac:spMkLst>
            <pc:docMk/>
            <pc:sldMk cId="2084003204" sldId="308"/>
            <ac:spMk id="127" creationId="{58755CF4-45A8-4971-A14E-D6DE02B48273}"/>
          </ac:spMkLst>
        </pc:spChg>
        <pc:spChg chg="add">
          <ac:chgData name="Keith Warren" userId="ddbecccbedec467f" providerId="LiveId" clId="{57B3D8C0-D9C2-43D0-BAEC-CFD6C7B9765C}" dt="2024-06-18T18:12:22.577" v="4424" actId="26606"/>
          <ac:spMkLst>
            <pc:docMk/>
            <pc:sldMk cId="2084003204" sldId="308"/>
            <ac:spMk id="133" creationId="{472095BC-C06B-45BD-A206-0F75C6A4A963}"/>
          </ac:spMkLst>
        </pc:spChg>
        <pc:spChg chg="add">
          <ac:chgData name="Keith Warren" userId="ddbecccbedec467f" providerId="LiveId" clId="{57B3D8C0-D9C2-43D0-BAEC-CFD6C7B9765C}" dt="2024-06-18T18:12:22.577" v="4424" actId="26606"/>
          <ac:spMkLst>
            <pc:docMk/>
            <pc:sldMk cId="2084003204" sldId="308"/>
            <ac:spMk id="135" creationId="{93DBA412-8084-461A-9B2F-284ED45FA4F0}"/>
          </ac:spMkLst>
        </pc:spChg>
        <pc:spChg chg="add">
          <ac:chgData name="Keith Warren" userId="ddbecccbedec467f" providerId="LiveId" clId="{57B3D8C0-D9C2-43D0-BAEC-CFD6C7B9765C}" dt="2024-06-18T18:12:22.577" v="4424" actId="26606"/>
          <ac:spMkLst>
            <pc:docMk/>
            <pc:sldMk cId="2084003204" sldId="308"/>
            <ac:spMk id="137" creationId="{4D40AAF3-394B-453B-8AF1-B796F8F9F977}"/>
          </ac:spMkLst>
        </pc:spChg>
        <pc:spChg chg="add">
          <ac:chgData name="Keith Warren" userId="ddbecccbedec467f" providerId="LiveId" clId="{57B3D8C0-D9C2-43D0-BAEC-CFD6C7B9765C}" dt="2024-06-18T18:12:22.577" v="4424" actId="26606"/>
          <ac:spMkLst>
            <pc:docMk/>
            <pc:sldMk cId="2084003204" sldId="308"/>
            <ac:spMk id="139" creationId="{A4D0672D-43C7-420C-A186-48122D7CD59D}"/>
          </ac:spMkLst>
        </pc:spChg>
        <pc:grpChg chg="del">
          <ac:chgData name="Keith Warren" userId="ddbecccbedec467f" providerId="LiveId" clId="{57B3D8C0-D9C2-43D0-BAEC-CFD6C7B9765C}" dt="2024-06-18T18:11:18.868" v="4413" actId="26606"/>
          <ac:grpSpMkLst>
            <pc:docMk/>
            <pc:sldMk cId="2084003204" sldId="308"/>
            <ac:grpSpMk id="79" creationId="{85981F80-69EE-4E2B-82A8-47FDFD7720AC}"/>
          </ac:grpSpMkLst>
        </pc:grpChg>
        <pc:grpChg chg="del">
          <ac:chgData name="Keith Warren" userId="ddbecccbedec467f" providerId="LiveId" clId="{57B3D8C0-D9C2-43D0-BAEC-CFD6C7B9765C}" dt="2024-06-18T18:11:18.868" v="4413" actId="26606"/>
          <ac:grpSpMkLst>
            <pc:docMk/>
            <pc:sldMk cId="2084003204" sldId="308"/>
            <ac:grpSpMk id="91" creationId="{C9E5F284-A588-4AE7-A36D-1C93E4FD0241}"/>
          </ac:grpSpMkLst>
        </pc:grpChg>
        <pc:grpChg chg="add del">
          <ac:chgData name="Keith Warren" userId="ddbecccbedec467f" providerId="LiveId" clId="{57B3D8C0-D9C2-43D0-BAEC-CFD6C7B9765C}" dt="2024-06-18T18:12:22.577" v="4424" actId="26606"/>
          <ac:grpSpMkLst>
            <pc:docMk/>
            <pc:sldMk cId="2084003204" sldId="308"/>
            <ac:grpSpMk id="104" creationId="{85105087-7F16-4C94-837C-C45445116665}"/>
          </ac:grpSpMkLst>
        </pc:grpChg>
        <pc:grpChg chg="add del">
          <ac:chgData name="Keith Warren" userId="ddbecccbedec467f" providerId="LiveId" clId="{57B3D8C0-D9C2-43D0-BAEC-CFD6C7B9765C}" dt="2024-06-18T18:12:22.577" v="4424" actId="26606"/>
          <ac:grpSpMkLst>
            <pc:docMk/>
            <pc:sldMk cId="2084003204" sldId="308"/>
            <ac:grpSpMk id="116" creationId="{694818F1-2ACF-4181-B8B6-7637EB92BD6E}"/>
          </ac:grpSpMkLst>
        </pc:grpChg>
        <pc:grpChg chg="add">
          <ac:chgData name="Keith Warren" userId="ddbecccbedec467f" providerId="LiveId" clId="{57B3D8C0-D9C2-43D0-BAEC-CFD6C7B9765C}" dt="2024-06-18T18:12:22.577" v="4424" actId="26606"/>
          <ac:grpSpMkLst>
            <pc:docMk/>
            <pc:sldMk cId="2084003204" sldId="308"/>
            <ac:grpSpMk id="129" creationId="{421F62D5-850C-4310-A813-747E4643379A}"/>
          </ac:grpSpMkLst>
        </pc:grpChg>
        <pc:picChg chg="add mod ord">
          <ac:chgData name="Keith Warren" userId="ddbecccbedec467f" providerId="LiveId" clId="{57B3D8C0-D9C2-43D0-BAEC-CFD6C7B9765C}" dt="2024-06-18T18:12:22.577" v="4424" actId="26606"/>
          <ac:picMkLst>
            <pc:docMk/>
            <pc:sldMk cId="2084003204" sldId="308"/>
            <ac:picMk id="3" creationId="{5A5F4162-220D-F760-840D-0F3ED881926F}"/>
          </ac:picMkLst>
        </pc:picChg>
        <pc:picChg chg="del">
          <ac:chgData name="Keith Warren" userId="ddbecccbedec467f" providerId="LiveId" clId="{57B3D8C0-D9C2-43D0-BAEC-CFD6C7B9765C}" dt="2024-06-18T18:11:05.331" v="4409" actId="478"/>
          <ac:picMkLst>
            <pc:docMk/>
            <pc:sldMk cId="2084003204" sldId="308"/>
            <ac:picMk id="6" creationId="{B2F8F40F-F240-EC9E-D76C-0505D1006B15}"/>
          </ac:picMkLst>
        </pc:picChg>
        <pc:picChg chg="add mod">
          <ac:chgData name="Keith Warren" userId="ddbecccbedec467f" providerId="LiveId" clId="{57B3D8C0-D9C2-43D0-BAEC-CFD6C7B9765C}" dt="2024-06-18T18:12:32.674" v="4426" actId="1076"/>
          <ac:picMkLst>
            <pc:docMk/>
            <pc:sldMk cId="2084003204" sldId="308"/>
            <ac:picMk id="8" creationId="{2796B006-51F0-38D9-22C0-36B014E9D816}"/>
          </ac:picMkLst>
        </pc:picChg>
      </pc:sldChg>
      <pc:sldChg chg="addSp delSp modSp add mod setBg setClrOvrMap">
        <pc:chgData name="Keith Warren" userId="ddbecccbedec467f" providerId="LiveId" clId="{57B3D8C0-D9C2-43D0-BAEC-CFD6C7B9765C}" dt="2024-06-18T18:16:17.797" v="4456" actId="1076"/>
        <pc:sldMkLst>
          <pc:docMk/>
          <pc:sldMk cId="216723751" sldId="309"/>
        </pc:sldMkLst>
        <pc:spChg chg="mod ord">
          <ac:chgData name="Keith Warren" userId="ddbecccbedec467f" providerId="LiveId" clId="{57B3D8C0-D9C2-43D0-BAEC-CFD6C7B9765C}" dt="2024-06-18T18:15:49.616" v="4454" actId="1076"/>
          <ac:spMkLst>
            <pc:docMk/>
            <pc:sldMk cId="216723751" sldId="309"/>
            <ac:spMk id="2" creationId="{3CE4094B-E31F-C019-F580-3BAE67E37561}"/>
          </ac:spMkLst>
        </pc:spChg>
        <pc:spChg chg="del">
          <ac:chgData name="Keith Warren" userId="ddbecccbedec467f" providerId="LiveId" clId="{57B3D8C0-D9C2-43D0-BAEC-CFD6C7B9765C}" dt="2024-06-18T18:15:13.363" v="4442" actId="26606"/>
          <ac:spMkLst>
            <pc:docMk/>
            <pc:sldMk cId="216723751" sldId="309"/>
            <ac:spMk id="123" creationId="{DCC0DCE3-8753-43BB-86D2-6452D91E4179}"/>
          </ac:spMkLst>
        </pc:spChg>
        <pc:spChg chg="del">
          <ac:chgData name="Keith Warren" userId="ddbecccbedec467f" providerId="LiveId" clId="{57B3D8C0-D9C2-43D0-BAEC-CFD6C7B9765C}" dt="2024-06-18T18:15:13.363" v="4442" actId="26606"/>
          <ac:spMkLst>
            <pc:docMk/>
            <pc:sldMk cId="216723751" sldId="309"/>
            <ac:spMk id="125" creationId="{D28BC7A6-65CA-4655-8641-7BDE9699BF93}"/>
          </ac:spMkLst>
        </pc:spChg>
        <pc:spChg chg="del">
          <ac:chgData name="Keith Warren" userId="ddbecccbedec467f" providerId="LiveId" clId="{57B3D8C0-D9C2-43D0-BAEC-CFD6C7B9765C}" dt="2024-06-18T18:15:13.363" v="4442" actId="26606"/>
          <ac:spMkLst>
            <pc:docMk/>
            <pc:sldMk cId="216723751" sldId="309"/>
            <ac:spMk id="127" creationId="{58755CF4-45A8-4971-A14E-D6DE02B48273}"/>
          </ac:spMkLst>
        </pc:spChg>
        <pc:spChg chg="del">
          <ac:chgData name="Keith Warren" userId="ddbecccbedec467f" providerId="LiveId" clId="{57B3D8C0-D9C2-43D0-BAEC-CFD6C7B9765C}" dt="2024-06-18T18:15:13.363" v="4442" actId="26606"/>
          <ac:spMkLst>
            <pc:docMk/>
            <pc:sldMk cId="216723751" sldId="309"/>
            <ac:spMk id="133" creationId="{472095BC-C06B-45BD-A206-0F75C6A4A963}"/>
          </ac:spMkLst>
        </pc:spChg>
        <pc:spChg chg="del">
          <ac:chgData name="Keith Warren" userId="ddbecccbedec467f" providerId="LiveId" clId="{57B3D8C0-D9C2-43D0-BAEC-CFD6C7B9765C}" dt="2024-06-18T18:15:13.363" v="4442" actId="26606"/>
          <ac:spMkLst>
            <pc:docMk/>
            <pc:sldMk cId="216723751" sldId="309"/>
            <ac:spMk id="135" creationId="{93DBA412-8084-461A-9B2F-284ED45FA4F0}"/>
          </ac:spMkLst>
        </pc:spChg>
        <pc:spChg chg="del">
          <ac:chgData name="Keith Warren" userId="ddbecccbedec467f" providerId="LiveId" clId="{57B3D8C0-D9C2-43D0-BAEC-CFD6C7B9765C}" dt="2024-06-18T18:15:13.363" v="4442" actId="26606"/>
          <ac:spMkLst>
            <pc:docMk/>
            <pc:sldMk cId="216723751" sldId="309"/>
            <ac:spMk id="137" creationId="{4D40AAF3-394B-453B-8AF1-B796F8F9F977}"/>
          </ac:spMkLst>
        </pc:spChg>
        <pc:spChg chg="del">
          <ac:chgData name="Keith Warren" userId="ddbecccbedec467f" providerId="LiveId" clId="{57B3D8C0-D9C2-43D0-BAEC-CFD6C7B9765C}" dt="2024-06-18T18:15:13.363" v="4442" actId="26606"/>
          <ac:spMkLst>
            <pc:docMk/>
            <pc:sldMk cId="216723751" sldId="309"/>
            <ac:spMk id="139" creationId="{A4D0672D-43C7-420C-A186-48122D7CD59D}"/>
          </ac:spMkLst>
        </pc:spChg>
        <pc:spChg chg="add">
          <ac:chgData name="Keith Warren" userId="ddbecccbedec467f" providerId="LiveId" clId="{57B3D8C0-D9C2-43D0-BAEC-CFD6C7B9765C}" dt="2024-06-18T18:15:13.363" v="4442" actId="26606"/>
          <ac:spMkLst>
            <pc:docMk/>
            <pc:sldMk cId="216723751" sldId="309"/>
            <ac:spMk id="144" creationId="{DCC0DCE3-8753-43BB-86D2-6452D91E4179}"/>
          </ac:spMkLst>
        </pc:spChg>
        <pc:spChg chg="add">
          <ac:chgData name="Keith Warren" userId="ddbecccbedec467f" providerId="LiveId" clId="{57B3D8C0-D9C2-43D0-BAEC-CFD6C7B9765C}" dt="2024-06-18T18:15:13.363" v="4442" actId="26606"/>
          <ac:spMkLst>
            <pc:docMk/>
            <pc:sldMk cId="216723751" sldId="309"/>
            <ac:spMk id="146" creationId="{D28BC7A6-65CA-4655-8641-7BDE9699BF93}"/>
          </ac:spMkLst>
        </pc:spChg>
        <pc:spChg chg="add">
          <ac:chgData name="Keith Warren" userId="ddbecccbedec467f" providerId="LiveId" clId="{57B3D8C0-D9C2-43D0-BAEC-CFD6C7B9765C}" dt="2024-06-18T18:15:13.363" v="4442" actId="26606"/>
          <ac:spMkLst>
            <pc:docMk/>
            <pc:sldMk cId="216723751" sldId="309"/>
            <ac:spMk id="148" creationId="{58755CF4-45A8-4971-A14E-D6DE02B48273}"/>
          </ac:spMkLst>
        </pc:spChg>
        <pc:spChg chg="add">
          <ac:chgData name="Keith Warren" userId="ddbecccbedec467f" providerId="LiveId" clId="{57B3D8C0-D9C2-43D0-BAEC-CFD6C7B9765C}" dt="2024-06-18T18:15:13.363" v="4442" actId="26606"/>
          <ac:spMkLst>
            <pc:docMk/>
            <pc:sldMk cId="216723751" sldId="309"/>
            <ac:spMk id="154" creationId="{9818A645-2267-4F2E-9342-266D4D1DC809}"/>
          </ac:spMkLst>
        </pc:spChg>
        <pc:spChg chg="add">
          <ac:chgData name="Keith Warren" userId="ddbecccbedec467f" providerId="LiveId" clId="{57B3D8C0-D9C2-43D0-BAEC-CFD6C7B9765C}" dt="2024-06-18T18:15:13.363" v="4442" actId="26606"/>
          <ac:spMkLst>
            <pc:docMk/>
            <pc:sldMk cId="216723751" sldId="309"/>
            <ac:spMk id="156" creationId="{CD60390C-0E4C-4682-8246-AFA2E49856DA}"/>
          </ac:spMkLst>
        </pc:spChg>
        <pc:spChg chg="add">
          <ac:chgData name="Keith Warren" userId="ddbecccbedec467f" providerId="LiveId" clId="{57B3D8C0-D9C2-43D0-BAEC-CFD6C7B9765C}" dt="2024-06-18T18:15:13.363" v="4442" actId="26606"/>
          <ac:spMkLst>
            <pc:docMk/>
            <pc:sldMk cId="216723751" sldId="309"/>
            <ac:spMk id="158" creationId="{CEBA87F4-FB8A-4D91-B3F3-DFA78E0CC64D}"/>
          </ac:spMkLst>
        </pc:spChg>
        <pc:spChg chg="add">
          <ac:chgData name="Keith Warren" userId="ddbecccbedec467f" providerId="LiveId" clId="{57B3D8C0-D9C2-43D0-BAEC-CFD6C7B9765C}" dt="2024-06-18T18:15:13.363" v="4442" actId="26606"/>
          <ac:spMkLst>
            <pc:docMk/>
            <pc:sldMk cId="216723751" sldId="309"/>
            <ac:spMk id="160" creationId="{D012A90F-45C2-4C9B-BAF6-9CE1F546C7EA}"/>
          </ac:spMkLst>
        </pc:spChg>
        <pc:grpChg chg="del">
          <ac:chgData name="Keith Warren" userId="ddbecccbedec467f" providerId="LiveId" clId="{57B3D8C0-D9C2-43D0-BAEC-CFD6C7B9765C}" dt="2024-06-18T18:15:13.363" v="4442" actId="26606"/>
          <ac:grpSpMkLst>
            <pc:docMk/>
            <pc:sldMk cId="216723751" sldId="309"/>
            <ac:grpSpMk id="129" creationId="{421F62D5-850C-4310-A813-747E4643379A}"/>
          </ac:grpSpMkLst>
        </pc:grpChg>
        <pc:grpChg chg="add">
          <ac:chgData name="Keith Warren" userId="ddbecccbedec467f" providerId="LiveId" clId="{57B3D8C0-D9C2-43D0-BAEC-CFD6C7B9765C}" dt="2024-06-18T18:15:13.363" v="4442" actId="26606"/>
          <ac:grpSpMkLst>
            <pc:docMk/>
            <pc:sldMk cId="216723751" sldId="309"/>
            <ac:grpSpMk id="150" creationId="{421F62D5-850C-4310-A813-747E4643379A}"/>
          </ac:grpSpMkLst>
        </pc:grpChg>
        <pc:picChg chg="del">
          <ac:chgData name="Keith Warren" userId="ddbecccbedec467f" providerId="LiveId" clId="{57B3D8C0-D9C2-43D0-BAEC-CFD6C7B9765C}" dt="2024-06-18T18:13:52.119" v="4428" actId="478"/>
          <ac:picMkLst>
            <pc:docMk/>
            <pc:sldMk cId="216723751" sldId="309"/>
            <ac:picMk id="3" creationId="{5A5F4162-220D-F760-840D-0F3ED881926F}"/>
          </ac:picMkLst>
        </pc:picChg>
        <pc:picChg chg="add mod">
          <ac:chgData name="Keith Warren" userId="ddbecccbedec467f" providerId="LiveId" clId="{57B3D8C0-D9C2-43D0-BAEC-CFD6C7B9765C}" dt="2024-06-18T18:16:17.797" v="4456" actId="1076"/>
          <ac:picMkLst>
            <pc:docMk/>
            <pc:sldMk cId="216723751" sldId="309"/>
            <ac:picMk id="4" creationId="{13BB057E-5DD6-9831-903B-852BEE0EC737}"/>
          </ac:picMkLst>
        </pc:picChg>
        <pc:picChg chg="add del">
          <ac:chgData name="Keith Warren" userId="ddbecccbedec467f" providerId="LiveId" clId="{57B3D8C0-D9C2-43D0-BAEC-CFD6C7B9765C}" dt="2024-06-18T18:14:40.206" v="4435" actId="478"/>
          <ac:picMkLst>
            <pc:docMk/>
            <pc:sldMk cId="216723751" sldId="309"/>
            <ac:picMk id="5" creationId="{3D2BAD60-AE83-8BCF-7E74-FBD9EB082977}"/>
          </ac:picMkLst>
        </pc:picChg>
        <pc:picChg chg="add mod">
          <ac:chgData name="Keith Warren" userId="ddbecccbedec467f" providerId="LiveId" clId="{57B3D8C0-D9C2-43D0-BAEC-CFD6C7B9765C}" dt="2024-06-18T18:16:00.395" v="4455" actId="1076"/>
          <ac:picMkLst>
            <pc:docMk/>
            <pc:sldMk cId="216723751" sldId="309"/>
            <ac:picMk id="6" creationId="{103E6804-60C7-2A72-3DD3-2840E8936CD1}"/>
          </ac:picMkLst>
        </pc:picChg>
        <pc:picChg chg="del">
          <ac:chgData name="Keith Warren" userId="ddbecccbedec467f" providerId="LiveId" clId="{57B3D8C0-D9C2-43D0-BAEC-CFD6C7B9765C}" dt="2024-06-18T18:14:32.363" v="4433" actId="478"/>
          <ac:picMkLst>
            <pc:docMk/>
            <pc:sldMk cId="216723751" sldId="309"/>
            <ac:picMk id="8" creationId="{2796B006-51F0-38D9-22C0-36B014E9D816}"/>
          </ac:picMkLst>
        </pc:picChg>
      </pc:sldChg>
      <pc:sldChg chg="addSp delSp modSp add mod ord">
        <pc:chgData name="Keith Warren" userId="ddbecccbedec467f" providerId="LiveId" clId="{57B3D8C0-D9C2-43D0-BAEC-CFD6C7B9765C}" dt="2024-06-18T18:17:24.191" v="4478" actId="1076"/>
        <pc:sldMkLst>
          <pc:docMk/>
          <pc:sldMk cId="52295497" sldId="310"/>
        </pc:sldMkLst>
        <pc:spChg chg="mod">
          <ac:chgData name="Keith Warren" userId="ddbecccbedec467f" providerId="LiveId" clId="{57B3D8C0-D9C2-43D0-BAEC-CFD6C7B9765C}" dt="2024-06-18T18:17:24.191" v="4478" actId="1076"/>
          <ac:spMkLst>
            <pc:docMk/>
            <pc:sldMk cId="52295497" sldId="310"/>
            <ac:spMk id="2" creationId="{3CE4094B-E31F-C019-F580-3BAE67E37561}"/>
          </ac:spMkLst>
        </pc:spChg>
        <pc:picChg chg="add mod">
          <ac:chgData name="Keith Warren" userId="ddbecccbedec467f" providerId="LiveId" clId="{57B3D8C0-D9C2-43D0-BAEC-CFD6C7B9765C}" dt="2024-06-18T18:17:10.426" v="4468" actId="1076"/>
          <ac:picMkLst>
            <pc:docMk/>
            <pc:sldMk cId="52295497" sldId="310"/>
            <ac:picMk id="3" creationId="{3885CB71-EFCF-7135-B1D0-3F54D9DB472D}"/>
          </ac:picMkLst>
        </pc:picChg>
        <pc:picChg chg="del">
          <ac:chgData name="Keith Warren" userId="ddbecccbedec467f" providerId="LiveId" clId="{57B3D8C0-D9C2-43D0-BAEC-CFD6C7B9765C}" dt="2024-06-18T18:16:33.484" v="4460" actId="478"/>
          <ac:picMkLst>
            <pc:docMk/>
            <pc:sldMk cId="52295497" sldId="310"/>
            <ac:picMk id="4" creationId="{13BB057E-5DD6-9831-903B-852BEE0EC737}"/>
          </ac:picMkLst>
        </pc:picChg>
        <pc:picChg chg="add mod">
          <ac:chgData name="Keith Warren" userId="ddbecccbedec467f" providerId="LiveId" clId="{57B3D8C0-D9C2-43D0-BAEC-CFD6C7B9765C}" dt="2024-06-18T18:17:04.616" v="4467" actId="1076"/>
          <ac:picMkLst>
            <pc:docMk/>
            <pc:sldMk cId="52295497" sldId="310"/>
            <ac:picMk id="5" creationId="{A2266B73-124C-A884-BFE1-1B7C6867BB69}"/>
          </ac:picMkLst>
        </pc:picChg>
        <pc:picChg chg="del">
          <ac:chgData name="Keith Warren" userId="ddbecccbedec467f" providerId="LiveId" clId="{57B3D8C0-D9C2-43D0-BAEC-CFD6C7B9765C}" dt="2024-06-18T18:16:52.221" v="4463" actId="478"/>
          <ac:picMkLst>
            <pc:docMk/>
            <pc:sldMk cId="52295497" sldId="310"/>
            <ac:picMk id="6" creationId="{103E6804-60C7-2A72-3DD3-2840E8936CD1}"/>
          </ac:picMkLst>
        </pc:picChg>
      </pc:sldChg>
      <pc:sldChg chg="addSp delSp modSp add mod ord">
        <pc:chgData name="Keith Warren" userId="ddbecccbedec467f" providerId="LiveId" clId="{57B3D8C0-D9C2-43D0-BAEC-CFD6C7B9765C}" dt="2024-06-18T18:21:22.955" v="4513" actId="5793"/>
        <pc:sldMkLst>
          <pc:docMk/>
          <pc:sldMk cId="3158116504" sldId="311"/>
        </pc:sldMkLst>
        <pc:spChg chg="mod">
          <ac:chgData name="Keith Warren" userId="ddbecccbedec467f" providerId="LiveId" clId="{57B3D8C0-D9C2-43D0-BAEC-CFD6C7B9765C}" dt="2024-06-18T18:21:16.034" v="4511" actId="26606"/>
          <ac:spMkLst>
            <pc:docMk/>
            <pc:sldMk cId="3158116504" sldId="311"/>
            <ac:spMk id="2" creationId="{3CE4094B-E31F-C019-F580-3BAE67E37561}"/>
          </ac:spMkLst>
        </pc:spChg>
        <pc:spChg chg="mod">
          <ac:chgData name="Keith Warren" userId="ddbecccbedec467f" providerId="LiveId" clId="{57B3D8C0-D9C2-43D0-BAEC-CFD6C7B9765C}" dt="2024-06-18T18:21:22.955" v="4513" actId="5793"/>
          <ac:spMkLst>
            <pc:docMk/>
            <pc:sldMk cId="3158116504" sldId="311"/>
            <ac:spMk id="4" creationId="{B0C132DA-83B6-A12E-9F82-300ED88752EA}"/>
          </ac:spMkLst>
        </pc:spChg>
        <pc:spChg chg="del">
          <ac:chgData name="Keith Warren" userId="ddbecccbedec467f" providerId="LiveId" clId="{57B3D8C0-D9C2-43D0-BAEC-CFD6C7B9765C}" dt="2024-06-18T18:21:16.034" v="4511" actId="26606"/>
          <ac:spMkLst>
            <pc:docMk/>
            <pc:sldMk cId="3158116504" sldId="311"/>
            <ac:spMk id="73" creationId="{7049A7D3-684C-4C59-A4B6-7B308A6AD34D}"/>
          </ac:spMkLst>
        </pc:spChg>
        <pc:spChg chg="del">
          <ac:chgData name="Keith Warren" userId="ddbecccbedec467f" providerId="LiveId" clId="{57B3D8C0-D9C2-43D0-BAEC-CFD6C7B9765C}" dt="2024-06-18T18:21:16.034" v="4511" actId="26606"/>
          <ac:spMkLst>
            <pc:docMk/>
            <pc:sldMk cId="3158116504" sldId="311"/>
            <ac:spMk id="75" creationId="{D7B1087B-C592-40E7-B532-60B453A2FE6A}"/>
          </ac:spMkLst>
        </pc:spChg>
        <pc:spChg chg="del">
          <ac:chgData name="Keith Warren" userId="ddbecccbedec467f" providerId="LiveId" clId="{57B3D8C0-D9C2-43D0-BAEC-CFD6C7B9765C}" dt="2024-06-18T18:21:16.034" v="4511" actId="26606"/>
          <ac:spMkLst>
            <pc:docMk/>
            <pc:sldMk cId="3158116504" sldId="311"/>
            <ac:spMk id="77" creationId="{14AE7447-E8F8-4A0F-9E3D-94842BFF886E}"/>
          </ac:spMkLst>
        </pc:spChg>
        <pc:spChg chg="del">
          <ac:chgData name="Keith Warren" userId="ddbecccbedec467f" providerId="LiveId" clId="{57B3D8C0-D9C2-43D0-BAEC-CFD6C7B9765C}" dt="2024-06-18T18:21:16.034" v="4511" actId="26606"/>
          <ac:spMkLst>
            <pc:docMk/>
            <pc:sldMk cId="3158116504" sldId="311"/>
            <ac:spMk id="83" creationId="{0680B5D0-24EC-465A-A0E6-C4DF951E0043}"/>
          </ac:spMkLst>
        </pc:spChg>
        <pc:spChg chg="del">
          <ac:chgData name="Keith Warren" userId="ddbecccbedec467f" providerId="LiveId" clId="{57B3D8C0-D9C2-43D0-BAEC-CFD6C7B9765C}" dt="2024-06-18T18:21:16.034" v="4511" actId="26606"/>
          <ac:spMkLst>
            <pc:docMk/>
            <pc:sldMk cId="3158116504" sldId="311"/>
            <ac:spMk id="85" creationId="{30BF1B50-A83E-4ED6-A2AA-C943C1F89F85}"/>
          </ac:spMkLst>
        </pc:spChg>
        <pc:spChg chg="del">
          <ac:chgData name="Keith Warren" userId="ddbecccbedec467f" providerId="LiveId" clId="{57B3D8C0-D9C2-43D0-BAEC-CFD6C7B9765C}" dt="2024-06-18T18:21:16.034" v="4511" actId="26606"/>
          <ac:spMkLst>
            <pc:docMk/>
            <pc:sldMk cId="3158116504" sldId="311"/>
            <ac:spMk id="87" creationId="{1F31E8B2-210B-4B90-83BB-3B180732EF38}"/>
          </ac:spMkLst>
        </pc:spChg>
        <pc:spChg chg="del">
          <ac:chgData name="Keith Warren" userId="ddbecccbedec467f" providerId="LiveId" clId="{57B3D8C0-D9C2-43D0-BAEC-CFD6C7B9765C}" dt="2024-06-18T18:21:16.034" v="4511" actId="26606"/>
          <ac:spMkLst>
            <pc:docMk/>
            <pc:sldMk cId="3158116504" sldId="311"/>
            <ac:spMk id="89" creationId="{6B387409-2B98-40F8-A65F-EF7CF989512F}"/>
          </ac:spMkLst>
        </pc:spChg>
        <pc:spChg chg="add">
          <ac:chgData name="Keith Warren" userId="ddbecccbedec467f" providerId="LiveId" clId="{57B3D8C0-D9C2-43D0-BAEC-CFD6C7B9765C}" dt="2024-06-18T18:21:16.034" v="4511" actId="26606"/>
          <ac:spMkLst>
            <pc:docMk/>
            <pc:sldMk cId="3158116504" sldId="311"/>
            <ac:spMk id="102" creationId="{B16070FD-9EB8-4AC8-A8E2-267228385B79}"/>
          </ac:spMkLst>
        </pc:spChg>
        <pc:grpChg chg="del">
          <ac:chgData name="Keith Warren" userId="ddbecccbedec467f" providerId="LiveId" clId="{57B3D8C0-D9C2-43D0-BAEC-CFD6C7B9765C}" dt="2024-06-18T18:21:16.034" v="4511" actId="26606"/>
          <ac:grpSpMkLst>
            <pc:docMk/>
            <pc:sldMk cId="3158116504" sldId="311"/>
            <ac:grpSpMk id="79" creationId="{85981F80-69EE-4E2B-82A8-47FDFD7720AC}"/>
          </ac:grpSpMkLst>
        </pc:grpChg>
        <pc:grpChg chg="del">
          <ac:chgData name="Keith Warren" userId="ddbecccbedec467f" providerId="LiveId" clId="{57B3D8C0-D9C2-43D0-BAEC-CFD6C7B9765C}" dt="2024-06-18T18:21:16.034" v="4511" actId="26606"/>
          <ac:grpSpMkLst>
            <pc:docMk/>
            <pc:sldMk cId="3158116504" sldId="311"/>
            <ac:grpSpMk id="91" creationId="{C9E5F284-A588-4AE7-A36D-1C93E4FD0241}"/>
          </ac:grpSpMkLst>
        </pc:grpChg>
        <pc:grpChg chg="add">
          <ac:chgData name="Keith Warren" userId="ddbecccbedec467f" providerId="LiveId" clId="{57B3D8C0-D9C2-43D0-BAEC-CFD6C7B9765C}" dt="2024-06-18T18:21:16.034" v="4511" actId="26606"/>
          <ac:grpSpMkLst>
            <pc:docMk/>
            <pc:sldMk cId="3158116504" sldId="311"/>
            <ac:grpSpMk id="98" creationId="{EC78E3E1-BBBA-4058-AAEB-714F04B0257C}"/>
          </ac:grpSpMkLst>
        </pc:grpChg>
        <pc:picChg chg="add mod">
          <ac:chgData name="Keith Warren" userId="ddbecccbedec467f" providerId="LiveId" clId="{57B3D8C0-D9C2-43D0-BAEC-CFD6C7B9765C}" dt="2024-06-18T18:21:16.034" v="4511" actId="26606"/>
          <ac:picMkLst>
            <pc:docMk/>
            <pc:sldMk cId="3158116504" sldId="311"/>
            <ac:picMk id="3" creationId="{DCF279A5-70AC-562D-00FB-5D8CE65A460C}"/>
          </ac:picMkLst>
        </pc:picChg>
        <pc:picChg chg="del">
          <ac:chgData name="Keith Warren" userId="ddbecccbedec467f" providerId="LiveId" clId="{57B3D8C0-D9C2-43D0-BAEC-CFD6C7B9765C}" dt="2024-06-18T18:18:17.257" v="4483" actId="478"/>
          <ac:picMkLst>
            <pc:docMk/>
            <pc:sldMk cId="3158116504" sldId="311"/>
            <ac:picMk id="6" creationId="{B2F8F40F-F240-EC9E-D76C-0505D1006B15}"/>
          </ac:picMkLst>
        </pc:picChg>
      </pc:sldChg>
      <pc:sldChg chg="addSp delSp modSp add mod">
        <pc:chgData name="Keith Warren" userId="ddbecccbedec467f" providerId="LiveId" clId="{57B3D8C0-D9C2-43D0-BAEC-CFD6C7B9765C}" dt="2024-06-18T18:28:20.531" v="4761" actId="5793"/>
        <pc:sldMkLst>
          <pc:docMk/>
          <pc:sldMk cId="281711515" sldId="312"/>
        </pc:sldMkLst>
        <pc:spChg chg="mod">
          <ac:chgData name="Keith Warren" userId="ddbecccbedec467f" providerId="LiveId" clId="{57B3D8C0-D9C2-43D0-BAEC-CFD6C7B9765C}" dt="2024-06-18T18:28:14.066" v="4760" actId="26606"/>
          <ac:spMkLst>
            <pc:docMk/>
            <pc:sldMk cId="281711515" sldId="312"/>
            <ac:spMk id="2" creationId="{3CE4094B-E31F-C019-F580-3BAE67E37561}"/>
          </ac:spMkLst>
        </pc:spChg>
        <pc:spChg chg="mod">
          <ac:chgData name="Keith Warren" userId="ddbecccbedec467f" providerId="LiveId" clId="{57B3D8C0-D9C2-43D0-BAEC-CFD6C7B9765C}" dt="2024-06-18T18:28:20.531" v="4761" actId="5793"/>
          <ac:spMkLst>
            <pc:docMk/>
            <pc:sldMk cId="281711515" sldId="312"/>
            <ac:spMk id="4" creationId="{B0C132DA-83B6-A12E-9F82-300ED88752EA}"/>
          </ac:spMkLst>
        </pc:spChg>
        <pc:spChg chg="del">
          <ac:chgData name="Keith Warren" userId="ddbecccbedec467f" providerId="LiveId" clId="{57B3D8C0-D9C2-43D0-BAEC-CFD6C7B9765C}" dt="2024-06-18T18:28:14.066" v="4760" actId="26606"/>
          <ac:spMkLst>
            <pc:docMk/>
            <pc:sldMk cId="281711515" sldId="312"/>
            <ac:spMk id="102" creationId="{B16070FD-9EB8-4AC8-A8E2-267228385B79}"/>
          </ac:spMkLst>
        </pc:spChg>
        <pc:spChg chg="add">
          <ac:chgData name="Keith Warren" userId="ddbecccbedec467f" providerId="LiveId" clId="{57B3D8C0-D9C2-43D0-BAEC-CFD6C7B9765C}" dt="2024-06-18T18:28:14.066" v="4760" actId="26606"/>
          <ac:spMkLst>
            <pc:docMk/>
            <pc:sldMk cId="281711515" sldId="312"/>
            <ac:spMk id="112" creationId="{CCF043BA-0C52-4068-BCF5-2B2D89BA9D36}"/>
          </ac:spMkLst>
        </pc:spChg>
        <pc:grpChg chg="del">
          <ac:chgData name="Keith Warren" userId="ddbecccbedec467f" providerId="LiveId" clId="{57B3D8C0-D9C2-43D0-BAEC-CFD6C7B9765C}" dt="2024-06-18T18:28:14.066" v="4760" actId="26606"/>
          <ac:grpSpMkLst>
            <pc:docMk/>
            <pc:sldMk cId="281711515" sldId="312"/>
            <ac:grpSpMk id="98" creationId="{EC78E3E1-BBBA-4058-AAEB-714F04B0257C}"/>
          </ac:grpSpMkLst>
        </pc:grpChg>
        <pc:grpChg chg="add">
          <ac:chgData name="Keith Warren" userId="ddbecccbedec467f" providerId="LiveId" clId="{57B3D8C0-D9C2-43D0-BAEC-CFD6C7B9765C}" dt="2024-06-18T18:28:14.066" v="4760" actId="26606"/>
          <ac:grpSpMkLst>
            <pc:docMk/>
            <pc:sldMk cId="281711515" sldId="312"/>
            <ac:grpSpMk id="108" creationId="{16DBFAD4-B5FC-442B-A283-381B01B195F7}"/>
          </ac:grpSpMkLst>
        </pc:grpChg>
        <pc:grpChg chg="add">
          <ac:chgData name="Keith Warren" userId="ddbecccbedec467f" providerId="LiveId" clId="{57B3D8C0-D9C2-43D0-BAEC-CFD6C7B9765C}" dt="2024-06-18T18:28:14.066" v="4760" actId="26606"/>
          <ac:grpSpMkLst>
            <pc:docMk/>
            <pc:sldMk cId="281711515" sldId="312"/>
            <ac:grpSpMk id="114" creationId="{789ACCC8-A635-400E-B9C0-AD9CA57109CE}"/>
          </ac:grpSpMkLst>
        </pc:grpChg>
        <pc:picChg chg="del">
          <ac:chgData name="Keith Warren" userId="ddbecccbedec467f" providerId="LiveId" clId="{57B3D8C0-D9C2-43D0-BAEC-CFD6C7B9765C}" dt="2024-06-18T18:28:02.589" v="4759" actId="478"/>
          <ac:picMkLst>
            <pc:docMk/>
            <pc:sldMk cId="281711515" sldId="312"/>
            <ac:picMk id="3" creationId="{DCF279A5-70AC-562D-00FB-5D8CE65A460C}"/>
          </ac:picMkLst>
        </pc:picChg>
        <pc:picChg chg="add">
          <ac:chgData name="Keith Warren" userId="ddbecccbedec467f" providerId="LiveId" clId="{57B3D8C0-D9C2-43D0-BAEC-CFD6C7B9765C}" dt="2024-06-18T18:28:14.066" v="4760" actId="26606"/>
          <ac:picMkLst>
            <pc:docMk/>
            <pc:sldMk cId="281711515" sldId="312"/>
            <ac:picMk id="104" creationId="{ACE96022-9C05-C1CB-1111-604484A1630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3B1A0-A844-483A-8F9F-45E0C3A108F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10F2BF-8B9E-41CD-9B05-90C22A460188}">
      <dgm:prSet/>
      <dgm:spPr/>
      <dgm:t>
        <a:bodyPr/>
        <a:lstStyle/>
        <a:p>
          <a:r>
            <a:rPr lang="en-US" dirty="0"/>
            <a:t>Following an inventory of the required software, a strategy was formulated for the temperature data project.</a:t>
          </a:r>
        </a:p>
      </dgm:t>
    </dgm:pt>
    <dgm:pt modelId="{BDFA7777-CE8D-4C18-B348-10AC077CD5ED}" type="parTrans" cxnId="{ECEBE864-91F4-4E82-8B23-BE664642ECEC}">
      <dgm:prSet/>
      <dgm:spPr/>
      <dgm:t>
        <a:bodyPr/>
        <a:lstStyle/>
        <a:p>
          <a:endParaRPr lang="en-US"/>
        </a:p>
      </dgm:t>
    </dgm:pt>
    <dgm:pt modelId="{819C2ACF-2EB6-4A89-AE59-FCEFD8755743}" type="sibTrans" cxnId="{ECEBE864-91F4-4E82-8B23-BE664642ECEC}">
      <dgm:prSet/>
      <dgm:spPr/>
      <dgm:t>
        <a:bodyPr/>
        <a:lstStyle/>
        <a:p>
          <a:endParaRPr lang="en-US"/>
        </a:p>
      </dgm:t>
    </dgm:pt>
    <dgm:pt modelId="{A30893E0-5D85-429E-8780-1823DE6BCBC6}">
      <dgm:prSet/>
      <dgm:spPr/>
      <dgm:t>
        <a:bodyPr/>
        <a:lstStyle/>
        <a:p>
          <a:r>
            <a:rPr lang="en-US"/>
            <a:t>A flowchart was developed to outline the project design.</a:t>
          </a:r>
        </a:p>
      </dgm:t>
    </dgm:pt>
    <dgm:pt modelId="{C5E8E3B9-A721-44B5-8B62-30F3731C500B}" type="parTrans" cxnId="{EBA7BBAF-6615-498D-A775-DA57608EF1F5}">
      <dgm:prSet/>
      <dgm:spPr/>
      <dgm:t>
        <a:bodyPr/>
        <a:lstStyle/>
        <a:p>
          <a:endParaRPr lang="en-US"/>
        </a:p>
      </dgm:t>
    </dgm:pt>
    <dgm:pt modelId="{9E99CBBC-939A-4E92-95AB-3B164FB41747}" type="sibTrans" cxnId="{EBA7BBAF-6615-498D-A775-DA57608EF1F5}">
      <dgm:prSet/>
      <dgm:spPr/>
      <dgm:t>
        <a:bodyPr/>
        <a:lstStyle/>
        <a:p>
          <a:endParaRPr lang="en-US"/>
        </a:p>
      </dgm:t>
    </dgm:pt>
    <dgm:pt modelId="{27A2F653-D0B9-4432-A130-D58488B80CC7}">
      <dgm:prSet/>
      <dgm:spPr/>
      <dgm:t>
        <a:bodyPr/>
        <a:lstStyle/>
        <a:p>
          <a:r>
            <a:rPr lang="en-US"/>
            <a:t>The planning and design phases are essential for grasping the development process.</a:t>
          </a:r>
        </a:p>
      </dgm:t>
    </dgm:pt>
    <dgm:pt modelId="{08E60A4F-529C-4921-9DD7-D52824F610B9}" type="parTrans" cxnId="{1E3E1346-4835-41D4-AB5B-28E43BA73773}">
      <dgm:prSet/>
      <dgm:spPr/>
      <dgm:t>
        <a:bodyPr/>
        <a:lstStyle/>
        <a:p>
          <a:endParaRPr lang="en-US"/>
        </a:p>
      </dgm:t>
    </dgm:pt>
    <dgm:pt modelId="{CA0919DC-50E4-4CB9-BBAB-C6D26E532F33}" type="sibTrans" cxnId="{1E3E1346-4835-41D4-AB5B-28E43BA73773}">
      <dgm:prSet/>
      <dgm:spPr/>
      <dgm:t>
        <a:bodyPr/>
        <a:lstStyle/>
        <a:p>
          <a:endParaRPr lang="en-US"/>
        </a:p>
      </dgm:t>
    </dgm:pt>
    <dgm:pt modelId="{F46B5538-4D16-429F-8D76-017A46B6FC78}" type="pres">
      <dgm:prSet presAssocID="{2DA3B1A0-A844-483A-8F9F-45E0C3A108F5}" presName="outerComposite" presStyleCnt="0">
        <dgm:presLayoutVars>
          <dgm:chMax val="5"/>
          <dgm:dir/>
          <dgm:resizeHandles val="exact"/>
        </dgm:presLayoutVars>
      </dgm:prSet>
      <dgm:spPr/>
    </dgm:pt>
    <dgm:pt modelId="{9D8CF18F-3208-4A98-9F3F-F0423491E5DC}" type="pres">
      <dgm:prSet presAssocID="{2DA3B1A0-A844-483A-8F9F-45E0C3A108F5}" presName="dummyMaxCanvas" presStyleCnt="0">
        <dgm:presLayoutVars/>
      </dgm:prSet>
      <dgm:spPr/>
    </dgm:pt>
    <dgm:pt modelId="{481C3093-CA62-431D-954A-F36BE4CBEF3F}" type="pres">
      <dgm:prSet presAssocID="{2DA3B1A0-A844-483A-8F9F-45E0C3A108F5}" presName="ThreeNodes_1" presStyleLbl="node1" presStyleIdx="0" presStyleCnt="3">
        <dgm:presLayoutVars>
          <dgm:bulletEnabled val="1"/>
        </dgm:presLayoutVars>
      </dgm:prSet>
      <dgm:spPr/>
    </dgm:pt>
    <dgm:pt modelId="{09818C4B-39F9-4393-B4E6-2F8481D77CFB}" type="pres">
      <dgm:prSet presAssocID="{2DA3B1A0-A844-483A-8F9F-45E0C3A108F5}" presName="ThreeNodes_2" presStyleLbl="node1" presStyleIdx="1" presStyleCnt="3">
        <dgm:presLayoutVars>
          <dgm:bulletEnabled val="1"/>
        </dgm:presLayoutVars>
      </dgm:prSet>
      <dgm:spPr/>
    </dgm:pt>
    <dgm:pt modelId="{ADD74D96-ECC1-4DE8-BBE7-320B17EF05C2}" type="pres">
      <dgm:prSet presAssocID="{2DA3B1A0-A844-483A-8F9F-45E0C3A108F5}" presName="ThreeNodes_3" presStyleLbl="node1" presStyleIdx="2" presStyleCnt="3">
        <dgm:presLayoutVars>
          <dgm:bulletEnabled val="1"/>
        </dgm:presLayoutVars>
      </dgm:prSet>
      <dgm:spPr/>
    </dgm:pt>
    <dgm:pt modelId="{DA2FC09E-1DAD-404E-B440-979756C2EC94}" type="pres">
      <dgm:prSet presAssocID="{2DA3B1A0-A844-483A-8F9F-45E0C3A108F5}" presName="ThreeConn_1-2" presStyleLbl="fgAccFollowNode1" presStyleIdx="0" presStyleCnt="2">
        <dgm:presLayoutVars>
          <dgm:bulletEnabled val="1"/>
        </dgm:presLayoutVars>
      </dgm:prSet>
      <dgm:spPr/>
    </dgm:pt>
    <dgm:pt modelId="{EF3226A1-16E1-4E94-9D24-CBB51C31838E}" type="pres">
      <dgm:prSet presAssocID="{2DA3B1A0-A844-483A-8F9F-45E0C3A108F5}" presName="ThreeConn_2-3" presStyleLbl="fgAccFollowNode1" presStyleIdx="1" presStyleCnt="2">
        <dgm:presLayoutVars>
          <dgm:bulletEnabled val="1"/>
        </dgm:presLayoutVars>
      </dgm:prSet>
      <dgm:spPr/>
    </dgm:pt>
    <dgm:pt modelId="{AE4D7603-0F09-42B2-8E78-151C997C8909}" type="pres">
      <dgm:prSet presAssocID="{2DA3B1A0-A844-483A-8F9F-45E0C3A108F5}" presName="ThreeNodes_1_text" presStyleLbl="node1" presStyleIdx="2" presStyleCnt="3">
        <dgm:presLayoutVars>
          <dgm:bulletEnabled val="1"/>
        </dgm:presLayoutVars>
      </dgm:prSet>
      <dgm:spPr/>
    </dgm:pt>
    <dgm:pt modelId="{913D39A0-7AA1-4F54-AAA6-E1A1CD652347}" type="pres">
      <dgm:prSet presAssocID="{2DA3B1A0-A844-483A-8F9F-45E0C3A108F5}" presName="ThreeNodes_2_text" presStyleLbl="node1" presStyleIdx="2" presStyleCnt="3">
        <dgm:presLayoutVars>
          <dgm:bulletEnabled val="1"/>
        </dgm:presLayoutVars>
      </dgm:prSet>
      <dgm:spPr/>
    </dgm:pt>
    <dgm:pt modelId="{4E33DB22-5F48-4067-BC24-83B480AD1917}" type="pres">
      <dgm:prSet presAssocID="{2DA3B1A0-A844-483A-8F9F-45E0C3A108F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41E1219-E311-489D-A94E-FFF7CD12AB4F}" type="presOf" srcId="{27A2F653-D0B9-4432-A130-D58488B80CC7}" destId="{ADD74D96-ECC1-4DE8-BBE7-320B17EF05C2}" srcOrd="0" destOrd="0" presId="urn:microsoft.com/office/officeart/2005/8/layout/vProcess5"/>
    <dgm:cxn modelId="{D6E3391D-0C08-4FA1-AC76-34D12577118F}" type="presOf" srcId="{3010F2BF-8B9E-41CD-9B05-90C22A460188}" destId="{AE4D7603-0F09-42B2-8E78-151C997C8909}" srcOrd="1" destOrd="0" presId="urn:microsoft.com/office/officeart/2005/8/layout/vProcess5"/>
    <dgm:cxn modelId="{A327252C-B002-4F11-ADB5-795C95F2BBB9}" type="presOf" srcId="{819C2ACF-2EB6-4A89-AE59-FCEFD8755743}" destId="{DA2FC09E-1DAD-404E-B440-979756C2EC94}" srcOrd="0" destOrd="0" presId="urn:microsoft.com/office/officeart/2005/8/layout/vProcess5"/>
    <dgm:cxn modelId="{437ED15B-19BA-4599-8AB4-B395B81DC7FD}" type="presOf" srcId="{3010F2BF-8B9E-41CD-9B05-90C22A460188}" destId="{481C3093-CA62-431D-954A-F36BE4CBEF3F}" srcOrd="0" destOrd="0" presId="urn:microsoft.com/office/officeart/2005/8/layout/vProcess5"/>
    <dgm:cxn modelId="{ECEBE864-91F4-4E82-8B23-BE664642ECEC}" srcId="{2DA3B1A0-A844-483A-8F9F-45E0C3A108F5}" destId="{3010F2BF-8B9E-41CD-9B05-90C22A460188}" srcOrd="0" destOrd="0" parTransId="{BDFA7777-CE8D-4C18-B348-10AC077CD5ED}" sibTransId="{819C2ACF-2EB6-4A89-AE59-FCEFD8755743}"/>
    <dgm:cxn modelId="{1E3E1346-4835-41D4-AB5B-28E43BA73773}" srcId="{2DA3B1A0-A844-483A-8F9F-45E0C3A108F5}" destId="{27A2F653-D0B9-4432-A130-D58488B80CC7}" srcOrd="2" destOrd="0" parTransId="{08E60A4F-529C-4921-9DD7-D52824F610B9}" sibTransId="{CA0919DC-50E4-4CB9-BBAB-C6D26E532F33}"/>
    <dgm:cxn modelId="{38579546-8E34-487B-8092-7DBF28C494FD}" type="presOf" srcId="{2DA3B1A0-A844-483A-8F9F-45E0C3A108F5}" destId="{F46B5538-4D16-429F-8D76-017A46B6FC78}" srcOrd="0" destOrd="0" presId="urn:microsoft.com/office/officeart/2005/8/layout/vProcess5"/>
    <dgm:cxn modelId="{EBA7BBAF-6615-498D-A775-DA57608EF1F5}" srcId="{2DA3B1A0-A844-483A-8F9F-45E0C3A108F5}" destId="{A30893E0-5D85-429E-8780-1823DE6BCBC6}" srcOrd="1" destOrd="0" parTransId="{C5E8E3B9-A721-44B5-8B62-30F3731C500B}" sibTransId="{9E99CBBC-939A-4E92-95AB-3B164FB41747}"/>
    <dgm:cxn modelId="{F96DE3B8-4464-4DDA-9C8E-81F245825C54}" type="presOf" srcId="{27A2F653-D0B9-4432-A130-D58488B80CC7}" destId="{4E33DB22-5F48-4067-BC24-83B480AD1917}" srcOrd="1" destOrd="0" presId="urn:microsoft.com/office/officeart/2005/8/layout/vProcess5"/>
    <dgm:cxn modelId="{F52F7AC2-4A25-4506-BB15-67205F75C1C9}" type="presOf" srcId="{A30893E0-5D85-429E-8780-1823DE6BCBC6}" destId="{913D39A0-7AA1-4F54-AAA6-E1A1CD652347}" srcOrd="1" destOrd="0" presId="urn:microsoft.com/office/officeart/2005/8/layout/vProcess5"/>
    <dgm:cxn modelId="{E5A7BFD3-94BA-4215-B7A3-E666DC7308A8}" type="presOf" srcId="{A30893E0-5D85-429E-8780-1823DE6BCBC6}" destId="{09818C4B-39F9-4393-B4E6-2F8481D77CFB}" srcOrd="0" destOrd="0" presId="urn:microsoft.com/office/officeart/2005/8/layout/vProcess5"/>
    <dgm:cxn modelId="{9F2E6BDE-6297-4F62-AC95-ED02BC51F7DE}" type="presOf" srcId="{9E99CBBC-939A-4E92-95AB-3B164FB41747}" destId="{EF3226A1-16E1-4E94-9D24-CBB51C31838E}" srcOrd="0" destOrd="0" presId="urn:microsoft.com/office/officeart/2005/8/layout/vProcess5"/>
    <dgm:cxn modelId="{4ABA9156-2BEF-40BD-B72F-EF86BDBD3DFC}" type="presParOf" srcId="{F46B5538-4D16-429F-8D76-017A46B6FC78}" destId="{9D8CF18F-3208-4A98-9F3F-F0423491E5DC}" srcOrd="0" destOrd="0" presId="urn:microsoft.com/office/officeart/2005/8/layout/vProcess5"/>
    <dgm:cxn modelId="{AAA5CA15-D4AE-4039-A024-EFF8422A89A5}" type="presParOf" srcId="{F46B5538-4D16-429F-8D76-017A46B6FC78}" destId="{481C3093-CA62-431D-954A-F36BE4CBEF3F}" srcOrd="1" destOrd="0" presId="urn:microsoft.com/office/officeart/2005/8/layout/vProcess5"/>
    <dgm:cxn modelId="{C2C0EE3C-712C-48BF-85AF-695177F26511}" type="presParOf" srcId="{F46B5538-4D16-429F-8D76-017A46B6FC78}" destId="{09818C4B-39F9-4393-B4E6-2F8481D77CFB}" srcOrd="2" destOrd="0" presId="urn:microsoft.com/office/officeart/2005/8/layout/vProcess5"/>
    <dgm:cxn modelId="{7B7AA228-1A0A-43D0-BF45-8D505B8B473F}" type="presParOf" srcId="{F46B5538-4D16-429F-8D76-017A46B6FC78}" destId="{ADD74D96-ECC1-4DE8-BBE7-320B17EF05C2}" srcOrd="3" destOrd="0" presId="urn:microsoft.com/office/officeart/2005/8/layout/vProcess5"/>
    <dgm:cxn modelId="{6A2C12C1-82CD-44F3-A2E3-81C083126D1F}" type="presParOf" srcId="{F46B5538-4D16-429F-8D76-017A46B6FC78}" destId="{DA2FC09E-1DAD-404E-B440-979756C2EC94}" srcOrd="4" destOrd="0" presId="urn:microsoft.com/office/officeart/2005/8/layout/vProcess5"/>
    <dgm:cxn modelId="{A5A8CE67-E146-4A27-994F-BE5B5B0F3E52}" type="presParOf" srcId="{F46B5538-4D16-429F-8D76-017A46B6FC78}" destId="{EF3226A1-16E1-4E94-9D24-CBB51C31838E}" srcOrd="5" destOrd="0" presId="urn:microsoft.com/office/officeart/2005/8/layout/vProcess5"/>
    <dgm:cxn modelId="{B3B1F624-88ED-4173-B5D2-401C6009C14B}" type="presParOf" srcId="{F46B5538-4D16-429F-8D76-017A46B6FC78}" destId="{AE4D7603-0F09-42B2-8E78-151C997C8909}" srcOrd="6" destOrd="0" presId="urn:microsoft.com/office/officeart/2005/8/layout/vProcess5"/>
    <dgm:cxn modelId="{F82BEECD-1B52-494D-90E4-8EB83D45727C}" type="presParOf" srcId="{F46B5538-4D16-429F-8D76-017A46B6FC78}" destId="{913D39A0-7AA1-4F54-AAA6-E1A1CD652347}" srcOrd="7" destOrd="0" presId="urn:microsoft.com/office/officeart/2005/8/layout/vProcess5"/>
    <dgm:cxn modelId="{6D7DBA88-C42D-43C0-8715-6D25792AC1F0}" type="presParOf" srcId="{F46B5538-4D16-429F-8D76-017A46B6FC78}" destId="{4E33DB22-5F48-4067-BC24-83B480AD191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C9AAA-5510-463E-89F3-0177D3C7D22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2C8DD63-E743-46D8-9673-C63033958DE4}">
      <dgm:prSet/>
      <dgm:spPr/>
      <dgm:t>
        <a:bodyPr/>
        <a:lstStyle/>
        <a:p>
          <a:r>
            <a:rPr lang="en-US" dirty="0"/>
            <a:t>Using </a:t>
          </a:r>
          <a:r>
            <a:rPr lang="en-US" dirty="0" err="1"/>
            <a:t>Replit</a:t>
          </a:r>
          <a:r>
            <a:rPr lang="en-US" dirty="0"/>
            <a:t> was straight-forward and easy as it automatically installed any libraries I need when I ran my code.</a:t>
          </a:r>
        </a:p>
      </dgm:t>
    </dgm:pt>
    <dgm:pt modelId="{4B5D75F8-5E1B-4192-84E6-2781CDD2E8F8}" type="parTrans" cxnId="{5AB08235-2B5A-47F7-86FB-CDCE197A9143}">
      <dgm:prSet/>
      <dgm:spPr/>
      <dgm:t>
        <a:bodyPr/>
        <a:lstStyle/>
        <a:p>
          <a:endParaRPr lang="en-US"/>
        </a:p>
      </dgm:t>
    </dgm:pt>
    <dgm:pt modelId="{38463662-7A6A-46A6-BA3A-1C439FDECD3D}" type="sibTrans" cxnId="{5AB08235-2B5A-47F7-86FB-CDCE197A9143}">
      <dgm:prSet/>
      <dgm:spPr/>
      <dgm:t>
        <a:bodyPr/>
        <a:lstStyle/>
        <a:p>
          <a:endParaRPr lang="en-US"/>
        </a:p>
      </dgm:t>
    </dgm:pt>
    <dgm:pt modelId="{C4779D99-740F-4150-B87B-ED4B6F29CA81}">
      <dgm:prSet/>
      <dgm:spPr/>
      <dgm:t>
        <a:bodyPr/>
        <a:lstStyle/>
        <a:p>
          <a:r>
            <a:rPr lang="en-US" dirty="0"/>
            <a:t>Moving my code to </a:t>
          </a:r>
          <a:r>
            <a:rPr lang="en-US" dirty="0" err="1"/>
            <a:t>VSCode</a:t>
          </a:r>
          <a:r>
            <a:rPr lang="en-US" dirty="0"/>
            <a:t>, I had to learn how to install the needed libraries to get my code to work again.</a:t>
          </a:r>
        </a:p>
      </dgm:t>
    </dgm:pt>
    <dgm:pt modelId="{0E0095AF-D724-4879-BD40-5A7B8D62038B}" type="parTrans" cxnId="{B902B15F-E814-4E45-9BF2-5EEC52D1B04E}">
      <dgm:prSet/>
      <dgm:spPr/>
      <dgm:t>
        <a:bodyPr/>
        <a:lstStyle/>
        <a:p>
          <a:endParaRPr lang="en-US"/>
        </a:p>
      </dgm:t>
    </dgm:pt>
    <dgm:pt modelId="{D8105B2D-F062-4A4D-9812-72239776ED0E}" type="sibTrans" cxnId="{B902B15F-E814-4E45-9BF2-5EEC52D1B04E}">
      <dgm:prSet/>
      <dgm:spPr/>
      <dgm:t>
        <a:bodyPr/>
        <a:lstStyle/>
        <a:p>
          <a:endParaRPr lang="en-US"/>
        </a:p>
      </dgm:t>
    </dgm:pt>
    <dgm:pt modelId="{37320556-5C3E-480A-B352-77FF35E5EB28}">
      <dgm:prSet/>
      <dgm:spPr/>
      <dgm:t>
        <a:bodyPr/>
        <a:lstStyle/>
        <a:p>
          <a:r>
            <a:rPr lang="en-US" dirty="0"/>
            <a:t>Misspelled words. Remember to check spelling. Start in </a:t>
          </a:r>
          <a:r>
            <a:rPr lang="en-US" dirty="0" err="1"/>
            <a:t>VSCode</a:t>
          </a:r>
          <a:r>
            <a:rPr lang="en-US" dirty="0"/>
            <a:t> next time. </a:t>
          </a:r>
        </a:p>
      </dgm:t>
    </dgm:pt>
    <dgm:pt modelId="{4A73520C-FABB-4C6B-9244-6EC625FA7C00}" type="parTrans" cxnId="{E7719B0A-6923-479B-A55C-569649E9532A}">
      <dgm:prSet/>
      <dgm:spPr/>
      <dgm:t>
        <a:bodyPr/>
        <a:lstStyle/>
        <a:p>
          <a:endParaRPr lang="en-US"/>
        </a:p>
      </dgm:t>
    </dgm:pt>
    <dgm:pt modelId="{0E154EEF-B642-4491-8BE1-030CF4969849}" type="sibTrans" cxnId="{E7719B0A-6923-479B-A55C-569649E9532A}">
      <dgm:prSet/>
      <dgm:spPr/>
      <dgm:t>
        <a:bodyPr/>
        <a:lstStyle/>
        <a:p>
          <a:endParaRPr lang="en-US"/>
        </a:p>
      </dgm:t>
    </dgm:pt>
    <dgm:pt modelId="{B152A568-A6C9-4893-B0EA-03A2FD9A3AD0}" type="pres">
      <dgm:prSet presAssocID="{A12C9AAA-5510-463E-89F3-0177D3C7D22D}" presName="linear" presStyleCnt="0">
        <dgm:presLayoutVars>
          <dgm:animLvl val="lvl"/>
          <dgm:resizeHandles val="exact"/>
        </dgm:presLayoutVars>
      </dgm:prSet>
      <dgm:spPr/>
    </dgm:pt>
    <dgm:pt modelId="{9E33D52F-17D7-4E8D-8B7B-731DA4F597C5}" type="pres">
      <dgm:prSet presAssocID="{F2C8DD63-E743-46D8-9673-C63033958DE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0B446E5-C6AF-492F-8D1E-34C0BAAD89CD}" type="pres">
      <dgm:prSet presAssocID="{38463662-7A6A-46A6-BA3A-1C439FDECD3D}" presName="spacer" presStyleCnt="0"/>
      <dgm:spPr/>
    </dgm:pt>
    <dgm:pt modelId="{80219BE0-E0B0-4207-AF80-1184D15A48F3}" type="pres">
      <dgm:prSet presAssocID="{C4779D99-740F-4150-B87B-ED4B6F29CA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15EB90-5438-4215-B3FC-1EDB46A01E3A}" type="pres">
      <dgm:prSet presAssocID="{D8105B2D-F062-4A4D-9812-72239776ED0E}" presName="spacer" presStyleCnt="0"/>
      <dgm:spPr/>
    </dgm:pt>
    <dgm:pt modelId="{C9879F56-31C5-4E91-B56C-6F3B95282680}" type="pres">
      <dgm:prSet presAssocID="{37320556-5C3E-480A-B352-77FF35E5EB2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7719B0A-6923-479B-A55C-569649E9532A}" srcId="{A12C9AAA-5510-463E-89F3-0177D3C7D22D}" destId="{37320556-5C3E-480A-B352-77FF35E5EB28}" srcOrd="2" destOrd="0" parTransId="{4A73520C-FABB-4C6B-9244-6EC625FA7C00}" sibTransId="{0E154EEF-B642-4491-8BE1-030CF4969849}"/>
    <dgm:cxn modelId="{2985F32D-E9AB-4DE9-A390-0A0CC0CDC7D9}" type="presOf" srcId="{F2C8DD63-E743-46D8-9673-C63033958DE4}" destId="{9E33D52F-17D7-4E8D-8B7B-731DA4F597C5}" srcOrd="0" destOrd="0" presId="urn:microsoft.com/office/officeart/2005/8/layout/vList2"/>
    <dgm:cxn modelId="{5AB08235-2B5A-47F7-86FB-CDCE197A9143}" srcId="{A12C9AAA-5510-463E-89F3-0177D3C7D22D}" destId="{F2C8DD63-E743-46D8-9673-C63033958DE4}" srcOrd="0" destOrd="0" parTransId="{4B5D75F8-5E1B-4192-84E6-2781CDD2E8F8}" sibTransId="{38463662-7A6A-46A6-BA3A-1C439FDECD3D}"/>
    <dgm:cxn modelId="{B902B15F-E814-4E45-9BF2-5EEC52D1B04E}" srcId="{A12C9AAA-5510-463E-89F3-0177D3C7D22D}" destId="{C4779D99-740F-4150-B87B-ED4B6F29CA81}" srcOrd="1" destOrd="0" parTransId="{0E0095AF-D724-4879-BD40-5A7B8D62038B}" sibTransId="{D8105B2D-F062-4A4D-9812-72239776ED0E}"/>
    <dgm:cxn modelId="{39861264-A452-4747-B63B-7CC529781B4C}" type="presOf" srcId="{37320556-5C3E-480A-B352-77FF35E5EB28}" destId="{C9879F56-31C5-4E91-B56C-6F3B95282680}" srcOrd="0" destOrd="0" presId="urn:microsoft.com/office/officeart/2005/8/layout/vList2"/>
    <dgm:cxn modelId="{9B1C8778-B950-4DE1-A51E-634E88A4FA44}" type="presOf" srcId="{A12C9AAA-5510-463E-89F3-0177D3C7D22D}" destId="{B152A568-A6C9-4893-B0EA-03A2FD9A3AD0}" srcOrd="0" destOrd="0" presId="urn:microsoft.com/office/officeart/2005/8/layout/vList2"/>
    <dgm:cxn modelId="{4418D8D9-A75F-43DE-8657-900807DA3EB0}" type="presOf" srcId="{C4779D99-740F-4150-B87B-ED4B6F29CA81}" destId="{80219BE0-E0B0-4207-AF80-1184D15A48F3}" srcOrd="0" destOrd="0" presId="urn:microsoft.com/office/officeart/2005/8/layout/vList2"/>
    <dgm:cxn modelId="{4E1A1F8C-9A26-4A73-A00E-1E708782938A}" type="presParOf" srcId="{B152A568-A6C9-4893-B0EA-03A2FD9A3AD0}" destId="{9E33D52F-17D7-4E8D-8B7B-731DA4F597C5}" srcOrd="0" destOrd="0" presId="urn:microsoft.com/office/officeart/2005/8/layout/vList2"/>
    <dgm:cxn modelId="{E0A50CB6-1C43-4A63-AE0A-B489D3324ED9}" type="presParOf" srcId="{B152A568-A6C9-4893-B0EA-03A2FD9A3AD0}" destId="{20B446E5-C6AF-492F-8D1E-34C0BAAD89CD}" srcOrd="1" destOrd="0" presId="urn:microsoft.com/office/officeart/2005/8/layout/vList2"/>
    <dgm:cxn modelId="{8F61563D-E1FA-4011-82CF-569E308CB7EC}" type="presParOf" srcId="{B152A568-A6C9-4893-B0EA-03A2FD9A3AD0}" destId="{80219BE0-E0B0-4207-AF80-1184D15A48F3}" srcOrd="2" destOrd="0" presId="urn:microsoft.com/office/officeart/2005/8/layout/vList2"/>
    <dgm:cxn modelId="{895E9CEC-6D3F-4D27-AC7B-304480E4A93E}" type="presParOf" srcId="{B152A568-A6C9-4893-B0EA-03A2FD9A3AD0}" destId="{DE15EB90-5438-4215-B3FC-1EDB46A01E3A}" srcOrd="3" destOrd="0" presId="urn:microsoft.com/office/officeart/2005/8/layout/vList2"/>
    <dgm:cxn modelId="{261C8921-38F6-46C8-8F3B-945391A7C094}" type="presParOf" srcId="{B152A568-A6C9-4893-B0EA-03A2FD9A3AD0}" destId="{C9879F56-31C5-4E91-B56C-6F3B9528268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C3093-CA62-431D-954A-F36BE4CBEF3F}">
      <dsp:nvSpPr>
        <dsp:cNvPr id="0" name=""/>
        <dsp:cNvSpPr/>
      </dsp:nvSpPr>
      <dsp:spPr>
        <a:xfrm>
          <a:off x="0" y="0"/>
          <a:ext cx="8549640" cy="10853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Following an inventory of the required software, a strategy was formulated for the temperature data project.</a:t>
          </a:r>
        </a:p>
      </dsp:txBody>
      <dsp:txXfrm>
        <a:off x="31789" y="31789"/>
        <a:ext cx="7378458" cy="1021775"/>
      </dsp:txXfrm>
    </dsp:sp>
    <dsp:sp modelId="{09818C4B-39F9-4393-B4E6-2F8481D77CFB}">
      <dsp:nvSpPr>
        <dsp:cNvPr id="0" name=""/>
        <dsp:cNvSpPr/>
      </dsp:nvSpPr>
      <dsp:spPr>
        <a:xfrm>
          <a:off x="754379" y="1266245"/>
          <a:ext cx="8549640" cy="1085353"/>
        </a:xfrm>
        <a:prstGeom prst="roundRect">
          <a:avLst>
            <a:gd name="adj" fmla="val 10000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 flowchart was developed to outline the project design.</a:t>
          </a:r>
        </a:p>
      </dsp:txBody>
      <dsp:txXfrm>
        <a:off x="786168" y="1298034"/>
        <a:ext cx="7026202" cy="1021775"/>
      </dsp:txXfrm>
    </dsp:sp>
    <dsp:sp modelId="{ADD74D96-ECC1-4DE8-BBE7-320B17EF05C2}">
      <dsp:nvSpPr>
        <dsp:cNvPr id="0" name=""/>
        <dsp:cNvSpPr/>
      </dsp:nvSpPr>
      <dsp:spPr>
        <a:xfrm>
          <a:off x="1508759" y="2532491"/>
          <a:ext cx="8549640" cy="1085353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planning and design phases are essential for grasping the development process.</a:t>
          </a:r>
        </a:p>
      </dsp:txBody>
      <dsp:txXfrm>
        <a:off x="1540548" y="2564280"/>
        <a:ext cx="7026202" cy="1021775"/>
      </dsp:txXfrm>
    </dsp:sp>
    <dsp:sp modelId="{DA2FC09E-1DAD-404E-B440-979756C2EC94}">
      <dsp:nvSpPr>
        <dsp:cNvPr id="0" name=""/>
        <dsp:cNvSpPr/>
      </dsp:nvSpPr>
      <dsp:spPr>
        <a:xfrm>
          <a:off x="7844160" y="823059"/>
          <a:ext cx="705479" cy="705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002893" y="823059"/>
        <a:ext cx="388013" cy="530873"/>
      </dsp:txXfrm>
    </dsp:sp>
    <dsp:sp modelId="{EF3226A1-16E1-4E94-9D24-CBB51C31838E}">
      <dsp:nvSpPr>
        <dsp:cNvPr id="0" name=""/>
        <dsp:cNvSpPr/>
      </dsp:nvSpPr>
      <dsp:spPr>
        <a:xfrm>
          <a:off x="8598540" y="2082069"/>
          <a:ext cx="705479" cy="705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757273" y="2082069"/>
        <a:ext cx="388013" cy="530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3D52F-17D7-4E8D-8B7B-731DA4F597C5}">
      <dsp:nvSpPr>
        <dsp:cNvPr id="0" name=""/>
        <dsp:cNvSpPr/>
      </dsp:nvSpPr>
      <dsp:spPr>
        <a:xfrm>
          <a:off x="0" y="167457"/>
          <a:ext cx="10058399" cy="1042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Using </a:t>
          </a:r>
          <a:r>
            <a:rPr lang="en-US" sz="2700" kern="1200" dirty="0" err="1"/>
            <a:t>Replit</a:t>
          </a:r>
          <a:r>
            <a:rPr lang="en-US" sz="2700" kern="1200" dirty="0"/>
            <a:t> was straight-forward and easy as it automatically installed any libraries I need when I ran my code.</a:t>
          </a:r>
        </a:p>
      </dsp:txBody>
      <dsp:txXfrm>
        <a:off x="50889" y="218346"/>
        <a:ext cx="9956621" cy="940692"/>
      </dsp:txXfrm>
    </dsp:sp>
    <dsp:sp modelId="{80219BE0-E0B0-4207-AF80-1184D15A48F3}">
      <dsp:nvSpPr>
        <dsp:cNvPr id="0" name=""/>
        <dsp:cNvSpPr/>
      </dsp:nvSpPr>
      <dsp:spPr>
        <a:xfrm>
          <a:off x="0" y="1287687"/>
          <a:ext cx="10058399" cy="1042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Moving my code to </a:t>
          </a:r>
          <a:r>
            <a:rPr lang="en-US" sz="2700" kern="1200" dirty="0" err="1"/>
            <a:t>VSCode</a:t>
          </a:r>
          <a:r>
            <a:rPr lang="en-US" sz="2700" kern="1200" dirty="0"/>
            <a:t>, I had to learn how to install the needed libraries to get my code to work again.</a:t>
          </a:r>
        </a:p>
      </dsp:txBody>
      <dsp:txXfrm>
        <a:off x="50889" y="1338576"/>
        <a:ext cx="9956621" cy="940692"/>
      </dsp:txXfrm>
    </dsp:sp>
    <dsp:sp modelId="{C9879F56-31C5-4E91-B56C-6F3B95282680}">
      <dsp:nvSpPr>
        <dsp:cNvPr id="0" name=""/>
        <dsp:cNvSpPr/>
      </dsp:nvSpPr>
      <dsp:spPr>
        <a:xfrm>
          <a:off x="0" y="2407917"/>
          <a:ext cx="10058399" cy="10424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Misspelled words. Remember to check spelling. Start in </a:t>
          </a:r>
          <a:r>
            <a:rPr lang="en-US" sz="2700" kern="1200" dirty="0" err="1"/>
            <a:t>VSCode</a:t>
          </a:r>
          <a:r>
            <a:rPr lang="en-US" sz="2700" kern="1200" dirty="0"/>
            <a:t> next time. </a:t>
          </a:r>
        </a:p>
      </dsp:txBody>
      <dsp:txXfrm>
        <a:off x="50889" y="2458806"/>
        <a:ext cx="9956621" cy="940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3E462-5567-441D-87D2-574FB517586E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D26BB-1FC6-4D88-86C0-3C3AE369A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9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4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2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7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D63DFA5-4E5D-4214-98AC-2EA4856A274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6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3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4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9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8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1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DFA5-4E5D-4214-98AC-2EA4856A2742}" type="datetimeFigureOut">
              <a:rPr lang="en-US" smtClean="0"/>
              <a:t>6/18/2024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0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D63DFA5-4E5D-4214-98AC-2EA4856A274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CA0CAEE-55A8-4312-9570-158A20A69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0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.xml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7E1C5-2345-6D15-827D-D5C0DD1CF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934" y="1465790"/>
            <a:ext cx="3860798" cy="3941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b="0" i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</a:rPr>
              <a:t>Programming With Data</a:t>
            </a:r>
            <a:br>
              <a:rPr lang="en-US" sz="5600" b="0" i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</a:rPr>
            </a:br>
            <a:endParaRPr lang="en-US" sz="5600" b="0" i="0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D30E2-0B28-DC7D-1336-A92216479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33" y="1359090"/>
            <a:ext cx="5132665" cy="40480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buFont typeface="Wingdings" pitchFamily="2" charset="2"/>
              <a:buChar char="§"/>
            </a:pPr>
            <a:r>
              <a:rPr lang="en-US" dirty="0"/>
              <a:t>CEIS110 Final Course Project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dirty="0"/>
              <a:t>2024 May Session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dirty="0"/>
              <a:t>Keith Warren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dirty="0"/>
              <a:t>Dr. Tilghman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8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4094B-E31F-C019-F580-3BAE67E3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118" y="79217"/>
            <a:ext cx="9324682" cy="823230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Rockwell Condensed" panose="02060603050405020104" pitchFamily="18" charset="0"/>
              </a:rPr>
              <a:t>WeatherDb.py file (screenshot)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132DA-83B6-A12E-9F82-300ED887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0032" y="2110327"/>
            <a:ext cx="5858435" cy="287545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Screenshot of file in </a:t>
            </a:r>
            <a:r>
              <a:rPr lang="en-US" sz="1800" dirty="0" err="1">
                <a:solidFill>
                  <a:schemeClr val="tx1"/>
                </a:solidFill>
              </a:rPr>
              <a:t>Replit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The database named '</a:t>
            </a:r>
            <a:r>
              <a:rPr lang="en-US" sz="1800" dirty="0" err="1">
                <a:solidFill>
                  <a:schemeClr val="tx1"/>
                </a:solidFill>
              </a:rPr>
              <a:t>weather.db</a:t>
            </a:r>
            <a:r>
              <a:rPr lang="en-US" sz="1800" dirty="0">
                <a:solidFill>
                  <a:schemeClr val="tx1"/>
                </a:solidFill>
              </a:rPr>
              <a:t>’ which is stored in the same directory as the Python code.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6094240-D746-561F-A798-8355A5111E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" b="11131"/>
          <a:stretch/>
        </p:blipFill>
        <p:spPr>
          <a:xfrm>
            <a:off x="1308476" y="1710735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3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DE3668-764F-5CBE-030A-18496A419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923" y="1082489"/>
            <a:ext cx="6208229" cy="10110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Querying the Database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83B2C-B061-A45F-4BC5-9A4236AC1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009" y="2654098"/>
            <a:ext cx="5734364" cy="1976718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Structure Query Language (SQL) is a programming language designed for managing and interacting with relational databases.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SQL was utilized to query the database and display the results.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Database">
            <a:extLst>
              <a:ext uri="{FF2B5EF4-FFF2-40B4-BE49-F238E27FC236}">
                <a16:creationId xmlns:a16="http://schemas.microsoft.com/office/drawing/2014/main" id="{E5F6A1BF-5290-A776-7B27-83C52BA9D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3809" y="847514"/>
            <a:ext cx="3613168" cy="36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7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4094B-E31F-C019-F580-3BAE67E3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Query to Retrieve all Columns &amp; All Rows (screenshot)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132DA-83B6-A12E-9F82-300ED887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8204" y="3615390"/>
            <a:ext cx="5001527" cy="9629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To retrieve all columns and rows, the SQL command ‘SELECT * FROM observations’ was executed, fetching all rows and columns from the observations table.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A1B0D-D682-930A-FE6E-DF45AB290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57" y="2544829"/>
            <a:ext cx="5801959" cy="31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2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4094B-E31F-C019-F580-3BAE67E3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000" dirty="0"/>
              <a:t>Query to Retrieve Lowest &amp; Highest Temperatures (screenshot)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132DA-83B6-A12E-9F82-300ED887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8204" y="3615390"/>
            <a:ext cx="5001527" cy="9629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The minimum and maximum temperatures were obtained, and they are recorded in Celsius.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058413-3D27-693D-4928-C3AFAD68B6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77" y="2513025"/>
            <a:ext cx="5959051" cy="31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4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4094B-E31F-C019-F580-3BAE67E3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dirty="0"/>
              <a:t>Query to Retrieve Clear Days (screenshot)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132DA-83B6-A12E-9F82-300ED887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8204" y="3615390"/>
            <a:ext cx="5001527" cy="9629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 new query was conducted to obtain the ‘temperature’, ‘windspeed’, and ‘</a:t>
            </a:r>
            <a:r>
              <a:rPr lang="en-US" dirty="0" err="1">
                <a:solidFill>
                  <a:schemeClr val="tx1"/>
                </a:solidFill>
              </a:rPr>
              <a:t>textDescription</a:t>
            </a:r>
            <a:r>
              <a:rPr lang="en-US" dirty="0">
                <a:solidFill>
                  <a:schemeClr val="tx1"/>
                </a:solidFill>
              </a:rPr>
              <a:t>’ for clear weather conditions.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DC7DB-57D7-CA58-A015-622D71B37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73" y="2463126"/>
            <a:ext cx="6136059" cy="32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3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B5EE42-8A48-AAED-80FF-E94D5AF0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31" y="921274"/>
            <a:ext cx="4155295" cy="9923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Data Cleansing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8B5B1-82C2-9FD2-2708-E2BE0791F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4152" y="2343134"/>
            <a:ext cx="4730451" cy="35935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Data output from machines often contains errors and extraneous information. During data cleansing, programs can automatically format it for compatibility with other systems.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5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A Python program processes the data output by another Python program and saves it in a CSV file, making it accessible in Excel.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5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It's common for datasets to require cleaning to remove spurious or missing values. Ensuring the data is complete, valid, and standardized is crucial.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PC">
            <a:extLst>
              <a:ext uri="{FF2B5EF4-FFF2-40B4-BE49-F238E27FC236}">
                <a16:creationId xmlns:a16="http://schemas.microsoft.com/office/drawing/2014/main" id="{0332253F-5EE5-0367-4CEA-F544D3C92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3809" y="847514"/>
            <a:ext cx="3613168" cy="36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64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4094B-E31F-C019-F580-3BAE67E3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Extracting Temperature &amp; Humidity using Python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132DA-83B6-A12E-9F82-300ED887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98720" y="2295804"/>
            <a:ext cx="5194557" cy="19407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err="1">
                <a:solidFill>
                  <a:schemeClr val="tx1"/>
                </a:solidFill>
              </a:rPr>
              <a:t>weather.db</a:t>
            </a:r>
            <a:r>
              <a:rPr lang="en-US" dirty="0">
                <a:solidFill>
                  <a:schemeClr val="tx1"/>
                </a:solidFill>
              </a:rPr>
              <a:t> database could have null or missing values. This code fetches the temperature and humidity values exclusively, and saves them in a CSV file, with two files being generated (formatdata.csv and formatdata2.csv), each containing half of the rows. 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Any missing or invalid values are omitted from the file.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7DB88-A0FD-5032-0200-C2F8B39C7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008" y="4463779"/>
            <a:ext cx="9515983" cy="20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28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2F9B8D9-2A0F-48A2-AD9F-81D8C4970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4094B-E31F-C019-F580-3BAE67E3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Data Formatted in Excel Spreadsheet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4DFE90-A58D-7FF8-07B9-0B6C868CD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151" y="640080"/>
            <a:ext cx="2855797" cy="558810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132DA-83B6-A12E-9F82-300ED887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python program created a formatdata.csv file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file contains 3 columns: Celsius, Fahrenheit, and Humidity.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Statistics can be performed on this Excel spreadsheet.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F7E20FF-7DA6-46B7-AB0E-E6CBFDD0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BE624B6-B9F4-4C3F-9F6E-2182D90EC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710C23B-B5E1-45A6-80F6-55643AC6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47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4094B-E31F-C019-F580-3BAE67E3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058" y="1716628"/>
            <a:ext cx="2943724" cy="12618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3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Data Visualization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132DA-83B6-A12E-9F82-300ED887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37711" y="3387626"/>
            <a:ext cx="2818418" cy="68705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An Excel line chart was created to display the Temperature and Humidity data for period 1.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F8F40F-F240-EC9E-D76C-0505D1006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834" y="1645560"/>
            <a:ext cx="6631744" cy="34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5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5EE42-8A48-AAED-80FF-E94D5AF0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Data Analytics</a:t>
            </a:r>
          </a:p>
        </p:txBody>
      </p:sp>
      <p:pic>
        <p:nvPicPr>
          <p:cNvPr id="17" name="Picture 16" descr="Financial graphs on a dark display">
            <a:extLst>
              <a:ext uri="{FF2B5EF4-FFF2-40B4-BE49-F238E27FC236}">
                <a16:creationId xmlns:a16="http://schemas.microsoft.com/office/drawing/2014/main" id="{7832954C-F517-5B08-E445-04311922B9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52" r="2526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8B5B1-82C2-9FD2-2708-E2BE0791F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Python data analytics modules allows users to develop charts and graphs depicting data.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Data sets can be manipulated and saved into tabular format.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The python data analytics modules are available as part of Anaconda.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Several plots were generated looking at humidity and temperature.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Finally, a prediction was made about the data.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30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821F1-2B9B-02E5-F6DE-CD8811BBBBD4}"/>
              </a:ext>
            </a:extLst>
          </p:cNvPr>
          <p:cNvSpPr txBox="1"/>
          <p:nvPr/>
        </p:nvSpPr>
        <p:spPr>
          <a:xfrm>
            <a:off x="1069848" y="2578608"/>
            <a:ext cx="4730451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/>
              <a:t>The Volume of data is increasing at an exponential rate. This project leverages a cloud-based system to collect temperature and humidity data. Subsequently, the data is analyzed using programming and data analytics techniques.</a:t>
            </a:r>
          </a:p>
        </p:txBody>
      </p:sp>
      <p:pic>
        <p:nvPicPr>
          <p:cNvPr id="21" name="Picture 20" descr="Cloud shaped hard drive with cables">
            <a:extLst>
              <a:ext uri="{FF2B5EF4-FFF2-40B4-BE49-F238E27FC236}">
                <a16:creationId xmlns:a16="http://schemas.microsoft.com/office/drawing/2014/main" id="{D747ADF5-7DCB-501F-19A6-94EC70BE39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08" r="30877" b="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80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DCC0DCE3-8753-43BB-86D2-6452D91E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28BC7A6-65CA-4655-8641-7BDE9699B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8755CF4-45A8-4971-A14E-D6DE02B4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21F62D5-850C-4310-A813-747E46433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AD4B505-4A68-456B-9AFD-344192BE9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A7F9A339-5395-403B-B163-DFDDD9E0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id="{9818A645-2267-4F2E-9342-266D4D1D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4094B-E31F-C019-F580-3BAE67E3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993" y="4458495"/>
            <a:ext cx="3584258" cy="11816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6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Box</a:t>
            </a:r>
            <a:r>
              <a:rPr lang="en-US" sz="60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Plot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5CB71-EFCF-7135-B1D0-3F54D9DB47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01" b="6796"/>
          <a:stretch/>
        </p:blipFill>
        <p:spPr>
          <a:xfrm>
            <a:off x="1760948" y="701608"/>
            <a:ext cx="3619437" cy="2904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266B73-124C-A884-BFE1-1B7C6867BB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878" y="1478338"/>
            <a:ext cx="4646783" cy="135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DCC0DCE3-8753-43BB-86D2-6452D91E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28BC7A6-65CA-4655-8641-7BDE9699B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8755CF4-45A8-4971-A14E-D6DE02B4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21F62D5-850C-4310-A813-747E46433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AD4B505-4A68-456B-9AFD-344192BE9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A7F9A339-5395-403B-B163-DFDDD9E0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id="{9818A645-2267-4F2E-9342-266D4D1D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B057E-5DD6-9831-903B-852BEE0EC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459" y="514853"/>
            <a:ext cx="3414608" cy="3064611"/>
          </a:xfrm>
          <a:prstGeom prst="rect">
            <a:avLst/>
          </a:prstGeom>
        </p:spPr>
      </p:pic>
      <p:sp>
        <p:nvSpPr>
          <p:cNvPr id="156" name="Rectangle 155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4094B-E31F-C019-F580-3BAE67E3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871" y="4455877"/>
            <a:ext cx="3584258" cy="11816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6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Line</a:t>
            </a:r>
            <a:r>
              <a:rPr lang="en-US" sz="60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Plot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3E6804-60C7-2A72-3DD3-2840E8936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717" y="1106975"/>
            <a:ext cx="4981109" cy="1880369"/>
          </a:xfrm>
          <a:prstGeom prst="rect">
            <a:avLst/>
          </a:prstGeom>
        </p:spPr>
      </p:pic>
      <p:sp>
        <p:nvSpPr>
          <p:cNvPr id="160" name="Rectangle 159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3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E4094B-E31F-C019-F580-3BAE67E3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132DA-83B6-A12E-9F82-300ED887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9848" y="2578608"/>
            <a:ext cx="4730451" cy="35935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tx1"/>
                </a:solidFill>
              </a:rPr>
              <a:t>Is there a relationship between temperature and humidity?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tx1"/>
                </a:solidFill>
              </a:rPr>
              <a:t>Answer supported by Chart: There is very little change between temperature and humidity. Like the help video, there is a little inverse relationship in my data.</a:t>
            </a:r>
          </a:p>
          <a:p>
            <a:pPr indent="-18288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279A5-70AC-562D-00FB-5D8CE65A4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863" y="847514"/>
            <a:ext cx="4037059" cy="36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16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4094B-E31F-C019-F580-3BAE67E3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Prediction</a:t>
            </a:r>
          </a:p>
        </p:txBody>
      </p:sp>
      <p:pic>
        <p:nvPicPr>
          <p:cNvPr id="104" name="Picture 103" descr="Magnifying glass showing decling performance">
            <a:extLst>
              <a:ext uri="{FF2B5EF4-FFF2-40B4-BE49-F238E27FC236}">
                <a16:creationId xmlns:a16="http://schemas.microsoft.com/office/drawing/2014/main" id="{ACE96022-9C05-C1CB-1111-604484A163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6524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132DA-83B6-A12E-9F82-300ED887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</a:rPr>
              <a:t>Based on my analysis of the data, I predict that both the temperature and humidity will rise over the next coming hours  through the next few days.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11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3A24-D55B-DA48-5330-59BCEA89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Challenges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308EEF-F333-2227-E598-37E77A173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266669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7836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24975-7ABD-C587-5784-B1DDA785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7A3B2-1967-1296-DE8C-B630FBC41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1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Based on the cloud-based system created to collect </a:t>
            </a:r>
            <a:r>
              <a:rPr lang="en-US" sz="1100" kern="100" dirty="0"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temperature and humidity data project during this course, h</a:t>
            </a:r>
            <a:r>
              <a:rPr lang="en-US" sz="11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ere are some of the skills and competencies I developed to help advance my career. </a:t>
            </a:r>
            <a:endParaRPr lang="en-US" sz="1100" kern="100" dirty="0">
              <a:latin typeface="Rockwell" panose="020606030202050204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100" kern="100" dirty="0">
              <a:effectLst/>
              <a:latin typeface="Rockwell" panose="020606030202050204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1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Skills Developed: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Analytical Skills</a:t>
            </a: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The ability to analyze data.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Basic Programming with Python: </a:t>
            </a: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Being able to read, write and edit Python code.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Problem Solving: </a:t>
            </a: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Being able to identify problems and develop efficient solutions.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Communication: </a:t>
            </a: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1100" kern="100" dirty="0">
                <a:ea typeface="Aptos" panose="020B0004020202020204" pitchFamily="34" charset="0"/>
                <a:cs typeface="Times New Roman" panose="02020603050405020304" pitchFamily="18" charset="0"/>
              </a:rPr>
              <a:t>ability to create flowcharts and depict the plan of the project</a:t>
            </a: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Adaptability:</a:t>
            </a:r>
            <a:r>
              <a:rPr lang="en-US"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Willingness to learn and adapt to new technologies and methodologies.</a:t>
            </a:r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55BA5B91-8300-EAAA-8F26-0CE26DB74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94" r="7036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92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24975-7ABD-C587-5784-B1DDA785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7A3B2-1967-1296-DE8C-B630FBC41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effectLst/>
              </a:rPr>
              <a:t>In summary, this course delved into the core concepts of data programming demonstrating how to utilize data sourced from a cloud service for data analytics tasks.</a:t>
            </a:r>
          </a:p>
          <a:p>
            <a:pPr marL="0" indent="0">
              <a:buNone/>
            </a:pPr>
            <a:r>
              <a:rPr lang="en-US" sz="1600" dirty="0"/>
              <a:t>Creating this project offered a practical hands-on learning experience to apply the courses teachings.</a:t>
            </a: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r>
              <a:rPr lang="en-US" sz="1600"/>
              <a:t>Thank you!</a:t>
            </a:r>
            <a:endParaRPr lang="en-US" sz="1600" dirty="0">
              <a:effectLst/>
            </a:endParaRPr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BD93C6DB-F6DC-A263-2C72-F3D72980B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7" r="21197" b="-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9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215FFFB0-F23F-4C19-94F1-12A618494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486DADA-8EB8-4F9F-9261-99F3901E8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284EFE5-F4C3-4E12-B42A-2DF409423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99830760-26BB-4DF9-938D-77E5D34C8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12B191D-14E0-48C6-9541-2DC3B7D19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62035" y="0"/>
            <a:ext cx="4329965" cy="3793338"/>
          </a:xfrm>
          <a:custGeom>
            <a:avLst/>
            <a:gdLst>
              <a:gd name="connsiteX0" fmla="*/ 620085 w 4329965"/>
              <a:gd name="connsiteY0" fmla="*/ 0 h 3793338"/>
              <a:gd name="connsiteX1" fmla="*/ 4329965 w 4329965"/>
              <a:gd name="connsiteY1" fmla="*/ 0 h 3793338"/>
              <a:gd name="connsiteX2" fmla="*/ 4329965 w 4329965"/>
              <a:gd name="connsiteY2" fmla="*/ 2733720 h 3793338"/>
              <a:gd name="connsiteX3" fmla="*/ 4251051 w 4329965"/>
              <a:gd name="connsiteY3" fmla="*/ 2820548 h 3793338"/>
              <a:gd name="connsiteX4" fmla="*/ 2611921 w 4329965"/>
              <a:gd name="connsiteY4" fmla="*/ 3499497 h 3793338"/>
              <a:gd name="connsiteX5" fmla="*/ 293841 w 4329965"/>
              <a:gd name="connsiteY5" fmla="*/ 1181418 h 3793338"/>
              <a:gd name="connsiteX6" fmla="*/ 573621 w 4329965"/>
              <a:gd name="connsiteY6" fmla="*/ 76483 h 3793338"/>
              <a:gd name="connsiteX7" fmla="*/ 284617 w 4329965"/>
              <a:gd name="connsiteY7" fmla="*/ 0 h 3793338"/>
              <a:gd name="connsiteX8" fmla="*/ 543760 w 4329965"/>
              <a:gd name="connsiteY8" fmla="*/ 0 h 3793338"/>
              <a:gd name="connsiteX9" fmla="*/ 516204 w 4329965"/>
              <a:gd name="connsiteY9" fmla="*/ 45359 h 3793338"/>
              <a:gd name="connsiteX10" fmla="*/ 228543 w 4329965"/>
              <a:gd name="connsiteY10" fmla="*/ 1181418 h 3793338"/>
              <a:gd name="connsiteX11" fmla="*/ 2611921 w 4329965"/>
              <a:gd name="connsiteY11" fmla="*/ 3564795 h 3793338"/>
              <a:gd name="connsiteX12" fmla="*/ 4297223 w 4329965"/>
              <a:gd name="connsiteY12" fmla="*/ 2866720 h 3793338"/>
              <a:gd name="connsiteX13" fmla="*/ 4329965 w 4329965"/>
              <a:gd name="connsiteY13" fmla="*/ 2830694 h 3793338"/>
              <a:gd name="connsiteX14" fmla="*/ 4329965 w 4329965"/>
              <a:gd name="connsiteY14" fmla="*/ 3145443 h 3793338"/>
              <a:gd name="connsiteX15" fmla="*/ 4273345 w 4329965"/>
              <a:gd name="connsiteY15" fmla="*/ 3196903 h 3793338"/>
              <a:gd name="connsiteX16" fmla="*/ 2611921 w 4329965"/>
              <a:gd name="connsiteY16" fmla="*/ 3793338 h 3793338"/>
              <a:gd name="connsiteX17" fmla="*/ 0 w 4329965"/>
              <a:gd name="connsiteY17" fmla="*/ 1181418 h 3793338"/>
              <a:gd name="connsiteX18" fmla="*/ 205258 w 4329965"/>
              <a:gd name="connsiteY18" fmla="*/ 164740 h 37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75806C2-AB07-4F56-936F-6EA1070F7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9762" y="2646306"/>
            <a:ext cx="3197072" cy="3197072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3043EAD-2BB2-D550-B6D8-A0041D582CC6}"/>
              </a:ext>
            </a:extLst>
          </p:cNvPr>
          <p:cNvSpPr txBox="1">
            <a:spLocks/>
          </p:cNvSpPr>
          <p:nvPr/>
        </p:nvSpPr>
        <p:spPr>
          <a:xfrm>
            <a:off x="801098" y="804335"/>
            <a:ext cx="5712824" cy="1917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Software Inventory</a:t>
            </a:r>
          </a:p>
        </p:txBody>
      </p:sp>
      <p:pic>
        <p:nvPicPr>
          <p:cNvPr id="19" name="Picture 18" descr="A green and white logo&#10;&#10;Description automatically generated">
            <a:extLst>
              <a:ext uri="{FF2B5EF4-FFF2-40B4-BE49-F238E27FC236}">
                <a16:creationId xmlns:a16="http://schemas.microsoft.com/office/drawing/2014/main" id="{471756FC-DB8E-E8E2-C24C-5EA2A7DA2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17" y="961987"/>
            <a:ext cx="2836950" cy="10425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0F70ED-9D39-94E1-197F-7BF040CE1CD0}"/>
              </a:ext>
            </a:extLst>
          </p:cNvPr>
          <p:cNvSpPr txBox="1"/>
          <p:nvPr/>
        </p:nvSpPr>
        <p:spPr>
          <a:xfrm>
            <a:off x="805543" y="2871982"/>
            <a:ext cx="4558309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432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/>
              <a:t>Software and tools used included – Python programming, Microsoft Excel and </a:t>
            </a:r>
            <a:r>
              <a:rPr lang="en-US" dirty="0" err="1"/>
              <a:t>Replit</a:t>
            </a:r>
            <a:r>
              <a:rPr lang="en-US" dirty="0"/>
              <a:t> software development platform</a:t>
            </a:r>
          </a:p>
        </p:txBody>
      </p:sp>
      <p:pic>
        <p:nvPicPr>
          <p:cNvPr id="22" name="Picture 21" descr="A logo for a company&#10;&#10;Description automatically generated">
            <a:extLst>
              <a:ext uri="{FF2B5EF4-FFF2-40B4-BE49-F238E27FC236}">
                <a16:creationId xmlns:a16="http://schemas.microsoft.com/office/drawing/2014/main" id="{1E7E864E-F1C8-CD9B-1529-CDA32E1AD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68" y="3591784"/>
            <a:ext cx="1792060" cy="134404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C69923DF-00DF-45A6-86A0-5AD7FE49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42428" y="6229681"/>
            <a:ext cx="457200" cy="457200"/>
            <a:chOff x="11361456" y="6195813"/>
            <a:chExt cx="548640" cy="54864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2CF2C9B-5727-4B1C-9BEF-9E7BB40FB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E8D297F-5AA5-452D-BA3A-F410FA845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D55F217F-C24D-4846-B638-491EF6D27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850" y="3931475"/>
            <a:ext cx="3416150" cy="2926525"/>
          </a:xfrm>
          <a:custGeom>
            <a:avLst/>
            <a:gdLst>
              <a:gd name="connsiteX0" fmla="*/ 2001856 w 3416150"/>
              <a:gd name="connsiteY0" fmla="*/ 225209 h 2926525"/>
              <a:gd name="connsiteX1" fmla="*/ 3372804 w 3416150"/>
              <a:gd name="connsiteY1" fmla="*/ 871744 h 2926525"/>
              <a:gd name="connsiteX2" fmla="*/ 3416150 w 3416150"/>
              <a:gd name="connsiteY2" fmla="*/ 929710 h 2926525"/>
              <a:gd name="connsiteX3" fmla="*/ 3416150 w 3416150"/>
              <a:gd name="connsiteY3" fmla="*/ 2926525 h 2926525"/>
              <a:gd name="connsiteX4" fmla="*/ 486913 w 3416150"/>
              <a:gd name="connsiteY4" fmla="*/ 2926525 h 2926525"/>
              <a:gd name="connsiteX5" fmla="*/ 439641 w 3416150"/>
              <a:gd name="connsiteY5" fmla="*/ 2848713 h 2926525"/>
              <a:gd name="connsiteX6" fmla="*/ 225209 w 3416150"/>
              <a:gd name="connsiteY6" fmla="*/ 2001857 h 2926525"/>
              <a:gd name="connsiteX7" fmla="*/ 2001856 w 3416150"/>
              <a:gd name="connsiteY7" fmla="*/ 225209 h 2926525"/>
              <a:gd name="connsiteX8" fmla="*/ 2001856 w 3416150"/>
              <a:gd name="connsiteY8" fmla="*/ 0 h 2926525"/>
              <a:gd name="connsiteX9" fmla="*/ 3275223 w 3416150"/>
              <a:gd name="connsiteY9" fmla="*/ 457127 h 2926525"/>
              <a:gd name="connsiteX10" fmla="*/ 3416150 w 3416150"/>
              <a:gd name="connsiteY10" fmla="*/ 585210 h 2926525"/>
              <a:gd name="connsiteX11" fmla="*/ 3416150 w 3416150"/>
              <a:gd name="connsiteY11" fmla="*/ 846232 h 2926525"/>
              <a:gd name="connsiteX12" fmla="*/ 3411422 w 3416150"/>
              <a:gd name="connsiteY12" fmla="*/ 839910 h 2926525"/>
              <a:gd name="connsiteX13" fmla="*/ 2001856 w 3416150"/>
              <a:gd name="connsiteY13" fmla="*/ 175163 h 2926525"/>
              <a:gd name="connsiteX14" fmla="*/ 175162 w 3416150"/>
              <a:gd name="connsiteY14" fmla="*/ 2001857 h 2926525"/>
              <a:gd name="connsiteX15" fmla="*/ 395634 w 3416150"/>
              <a:gd name="connsiteY15" fmla="*/ 2872568 h 2926525"/>
              <a:gd name="connsiteX16" fmla="*/ 428414 w 3416150"/>
              <a:gd name="connsiteY16" fmla="*/ 2926525 h 2926525"/>
              <a:gd name="connsiteX17" fmla="*/ 227385 w 3416150"/>
              <a:gd name="connsiteY17" fmla="*/ 2926525 h 2926525"/>
              <a:gd name="connsiteX18" fmla="*/ 157316 w 3416150"/>
              <a:gd name="connsiteY18" fmla="*/ 2781070 h 2926525"/>
              <a:gd name="connsiteX19" fmla="*/ 0 w 3416150"/>
              <a:gd name="connsiteY19" fmla="*/ 2001857 h 2926525"/>
              <a:gd name="connsiteX20" fmla="*/ 2001856 w 3416150"/>
              <a:gd name="connsiteY20" fmla="*/ 0 h 29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A53F3817-22ED-3147-D313-D243210960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582" y="5242393"/>
            <a:ext cx="2112134" cy="99006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095AF21-D1EF-1E11-2B27-B7BD56B104C5}"/>
              </a:ext>
            </a:extLst>
          </p:cNvPr>
          <p:cNvSpPr>
            <a:spLocks/>
          </p:cNvSpPr>
          <p:nvPr/>
        </p:nvSpPr>
        <p:spPr>
          <a:xfrm>
            <a:off x="3141728" y="2252182"/>
            <a:ext cx="6291712" cy="45721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29184">
              <a:lnSpc>
                <a:spcPct val="90000"/>
              </a:lnSpc>
              <a:spcAft>
                <a:spcPts val="600"/>
              </a:spcAft>
            </a:pPr>
            <a:endParaRPr lang="en-US" sz="1700" kern="1200">
              <a:solidFill>
                <a:srgbClr val="D5D6D5"/>
              </a:solidFill>
              <a:latin typeface="+mj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88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PLANNING &amp; DESIGN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TextBox 2">
            <a:extLst>
              <a:ext uri="{FF2B5EF4-FFF2-40B4-BE49-F238E27FC236}">
                <a16:creationId xmlns:a16="http://schemas.microsoft.com/office/drawing/2014/main" id="{A345B414-82A6-4D26-0BAF-9C10D0EB0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915244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590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000000"/>
                </a:solidFill>
              </a:rPr>
              <a:t>Flowcharts ?</a:t>
            </a:r>
          </a:p>
        </p:txBody>
      </p:sp>
      <p:pic>
        <p:nvPicPr>
          <p:cNvPr id="5" name="Picture 4" descr="Top view of cubes connected with black lines">
            <a:extLst>
              <a:ext uri="{FF2B5EF4-FFF2-40B4-BE49-F238E27FC236}">
                <a16:creationId xmlns:a16="http://schemas.microsoft.com/office/drawing/2014/main" id="{36EC9A08-C51F-AE42-3B0B-4C2A6466F4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38" r="9515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821F1-2B9B-02E5-F6DE-CD8811BBBBD4}"/>
              </a:ext>
            </a:extLst>
          </p:cNvPr>
          <p:cNvSpPr txBox="1"/>
          <p:nvPr/>
        </p:nvSpPr>
        <p:spPr>
          <a:xfrm>
            <a:off x="6587545" y="3007389"/>
            <a:ext cx="4869179" cy="30658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Flowcharts visually represent processes or workflows. The flowchart created for this software development project showcases both the process and the final output. 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Many companies use flowcharts for clear and straightforward communication.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4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2F9B8D9-2A0F-48A2-AD9F-81D8C4970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Flowcharts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AE507-5238-9811-22E3-7BC86DF8F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433" y="640080"/>
            <a:ext cx="866154" cy="5588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D67669-320F-A6A0-FEB6-306027F4D320}"/>
              </a:ext>
            </a:extLst>
          </p:cNvPr>
          <p:cNvSpPr txBox="1"/>
          <p:nvPr/>
        </p:nvSpPr>
        <p:spPr>
          <a:xfrm>
            <a:off x="4970108" y="2121408"/>
            <a:ext cx="714569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dirty="0"/>
              <a:t>Include the following processes:</a:t>
            </a:r>
            <a:endParaRPr lang="en-US" dirty="0">
              <a:effectLst/>
            </a:endParaRPr>
          </a:p>
          <a:p>
            <a:pPr indent="-18288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 dirty="0">
                <a:effectLst/>
              </a:rPr>
              <a:t>Run a basic python program</a:t>
            </a:r>
          </a:p>
          <a:p>
            <a:pPr indent="-18288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 dirty="0">
                <a:effectLst/>
              </a:rPr>
              <a:t>Download weather data to a database</a:t>
            </a:r>
          </a:p>
          <a:p>
            <a:pPr indent="-18288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 dirty="0">
                <a:effectLst/>
              </a:rPr>
              <a:t>Query the weather data </a:t>
            </a:r>
          </a:p>
          <a:p>
            <a:pPr indent="-18288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 dirty="0">
                <a:effectLst/>
              </a:rPr>
              <a:t>Extract weather data from database into a comma separated file with python</a:t>
            </a:r>
          </a:p>
          <a:p>
            <a:pPr indent="-18288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 dirty="0">
                <a:effectLst/>
              </a:rPr>
              <a:t>Cleanse weather data</a:t>
            </a:r>
          </a:p>
          <a:p>
            <a:pPr indent="-18288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 dirty="0">
                <a:effectLst/>
              </a:rPr>
              <a:t>Use python data analytics modules to develop graphical models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7E20FF-7DA6-46B7-AB0E-E6CBFDD0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E624B6-B9F4-4C3F-9F6E-2182D90EC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710C23B-B5E1-45A6-80F6-55643AC6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1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Intro to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67669-320F-A6A0-FEB6-306027F4D320}"/>
              </a:ext>
            </a:extLst>
          </p:cNvPr>
          <p:cNvSpPr txBox="1"/>
          <p:nvPr/>
        </p:nvSpPr>
        <p:spPr>
          <a:xfrm>
            <a:off x="902375" y="2144805"/>
            <a:ext cx="5740460" cy="2236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/>
              <a:t>Include the following processes:</a:t>
            </a:r>
            <a:endParaRPr lang="en-US" dirty="0">
              <a:effectLst/>
            </a:endParaRPr>
          </a:p>
          <a:p>
            <a:pPr indent="-18288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effectLst/>
              </a:rPr>
              <a:t>Python is a popular programming language used for game programming, data analytics and web development.</a:t>
            </a:r>
          </a:p>
          <a:p>
            <a:pPr indent="-18288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effectLst/>
              </a:rPr>
              <a:t>This program illustrates a selection control structure in python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325C7-BEDD-A2CF-CA55-37259FC32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9296" y="4132631"/>
            <a:ext cx="7348200" cy="257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9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40D0B5-1DF6-23BE-99E3-73DC6E7A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8870"/>
            <a:ext cx="6037729" cy="11653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Collecting Temperature &amp; Humidity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F0DBC-0231-C73F-C484-CE1CBB881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9848" y="2578608"/>
            <a:ext cx="4730451" cy="35935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Following the planning and design phase, I developed code to download a set of weather observations for Georgetown, Texas. This data was then stored in a local database table for later analysis.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Database">
            <a:extLst>
              <a:ext uri="{FF2B5EF4-FFF2-40B4-BE49-F238E27FC236}">
                <a16:creationId xmlns:a16="http://schemas.microsoft.com/office/drawing/2014/main" id="{DFA484B5-7FB8-3B43-0003-724006394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3809" y="847514"/>
            <a:ext cx="3613168" cy="36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3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4094B-E31F-C019-F580-3BAE67E3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118" y="79217"/>
            <a:ext cx="9324682" cy="823230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Rockwell Condensed" panose="02060603050405020104" pitchFamily="18" charset="0"/>
              </a:rPr>
              <a:t>BuildWeatherDb.py Code (screenshot)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70870-01EB-E5C9-1279-19CD559594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371" r="-4" b="-4"/>
          <a:stretch/>
        </p:blipFill>
        <p:spPr>
          <a:xfrm>
            <a:off x="362269" y="1093195"/>
            <a:ext cx="5112461" cy="531413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132DA-83B6-A12E-9F82-300ED887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0032" y="2110327"/>
            <a:ext cx="5858435" cy="287545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Screenshot of code in </a:t>
            </a:r>
            <a:r>
              <a:rPr lang="en-US" sz="1800" dirty="0" err="1">
                <a:solidFill>
                  <a:schemeClr val="tx1"/>
                </a:solidFill>
              </a:rPr>
              <a:t>Replit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The code creates a table named 'Observations' with the fields: 'timestamp', 'windspeed', 'temperature', '</a:t>
            </a:r>
            <a:r>
              <a:rPr lang="en-US" sz="1800" dirty="0" err="1">
                <a:solidFill>
                  <a:schemeClr val="tx1"/>
                </a:solidFill>
              </a:rPr>
              <a:t>relativeHumidity</a:t>
            </a:r>
            <a:r>
              <a:rPr lang="en-US" sz="1800" dirty="0">
                <a:solidFill>
                  <a:schemeClr val="tx1"/>
                </a:solidFill>
              </a:rPr>
              <a:t>', '</a:t>
            </a:r>
            <a:r>
              <a:rPr lang="en-US" sz="1800" dirty="0" err="1">
                <a:solidFill>
                  <a:schemeClr val="tx1"/>
                </a:solidFill>
              </a:rPr>
              <a:t>windDirection</a:t>
            </a:r>
            <a:r>
              <a:rPr lang="en-US" sz="1800" dirty="0">
                <a:solidFill>
                  <a:schemeClr val="tx1"/>
                </a:solidFill>
              </a:rPr>
              <a:t>', '</a:t>
            </a:r>
            <a:r>
              <a:rPr lang="en-US" sz="1800" dirty="0" err="1">
                <a:solidFill>
                  <a:schemeClr val="tx1"/>
                </a:solidFill>
              </a:rPr>
              <a:t>barometricPressure</a:t>
            </a:r>
            <a:r>
              <a:rPr lang="en-US" sz="1800" dirty="0">
                <a:solidFill>
                  <a:schemeClr val="tx1"/>
                </a:solidFill>
              </a:rPr>
              <a:t>', 'visibility', and '</a:t>
            </a:r>
            <a:r>
              <a:rPr lang="en-US" sz="1800" dirty="0" err="1">
                <a:solidFill>
                  <a:schemeClr val="tx1"/>
                </a:solidFill>
              </a:rPr>
              <a:t>textDescription</a:t>
            </a:r>
            <a:r>
              <a:rPr lang="en-US" sz="1800" dirty="0">
                <a:solidFill>
                  <a:schemeClr val="tx1"/>
                </a:solidFill>
              </a:rPr>
              <a:t>’.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The database will be named '</a:t>
            </a:r>
            <a:r>
              <a:rPr lang="en-US" sz="1800" dirty="0" err="1">
                <a:solidFill>
                  <a:schemeClr val="tx1"/>
                </a:solidFill>
              </a:rPr>
              <a:t>weather.db</a:t>
            </a:r>
            <a:r>
              <a:rPr lang="en-US" sz="1800" dirty="0">
                <a:solidFill>
                  <a:schemeClr val="tx1"/>
                </a:solidFill>
              </a:rPr>
              <a:t>' and stored in the same directory as the Python code.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276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1144</TotalTime>
  <Words>1043</Words>
  <Application>Microsoft Office PowerPoint</Application>
  <PresentationFormat>Widescreen</PresentationFormat>
  <Paragraphs>93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Calibri</vt:lpstr>
      <vt:lpstr>Rockwell</vt:lpstr>
      <vt:lpstr>Rockwell Condensed</vt:lpstr>
      <vt:lpstr>Rockwell Extra Bold</vt:lpstr>
      <vt:lpstr>Symbol</vt:lpstr>
      <vt:lpstr>Wingdings</vt:lpstr>
      <vt:lpstr>Wood Type</vt:lpstr>
      <vt:lpstr>Programming With Data </vt:lpstr>
      <vt:lpstr>Introduction</vt:lpstr>
      <vt:lpstr>PowerPoint Presentation</vt:lpstr>
      <vt:lpstr>PLANNING &amp; DESIGN</vt:lpstr>
      <vt:lpstr>Flowcharts ?</vt:lpstr>
      <vt:lpstr>Flowcharts</vt:lpstr>
      <vt:lpstr>Intro to Python</vt:lpstr>
      <vt:lpstr>Collecting Temperature &amp; Humidity data</vt:lpstr>
      <vt:lpstr>BuildWeatherDb.py Code (screenshot)</vt:lpstr>
      <vt:lpstr>WeatherDb.py file (screenshot)</vt:lpstr>
      <vt:lpstr>Querying the Database</vt:lpstr>
      <vt:lpstr>Query to Retrieve all Columns &amp; All Rows (screenshot)</vt:lpstr>
      <vt:lpstr>Query to Retrieve Lowest &amp; Highest Temperatures (screenshot)</vt:lpstr>
      <vt:lpstr>Query to Retrieve Clear Days (screenshot)</vt:lpstr>
      <vt:lpstr>Data Cleansing</vt:lpstr>
      <vt:lpstr>Extracting Temperature &amp; Humidity using Python</vt:lpstr>
      <vt:lpstr>Data Formatted in Excel Spreadsheet</vt:lpstr>
      <vt:lpstr>Data Visualization</vt:lpstr>
      <vt:lpstr>Data Analytics</vt:lpstr>
      <vt:lpstr>Box Plot</vt:lpstr>
      <vt:lpstr>Line Plot</vt:lpstr>
      <vt:lpstr>Analysis</vt:lpstr>
      <vt:lpstr>Prediction</vt:lpstr>
      <vt:lpstr>Challenges </vt:lpstr>
      <vt:lpstr>Career Skills</vt:lpstr>
      <vt:lpstr>Conclusion</vt:lpstr>
    </vt:vector>
  </TitlesOfParts>
  <Manager>Edwin Hill</Manager>
  <Company>DeVry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Course Project</dc:title>
  <dc:subject>Module 8</dc:subject>
  <dc:creator>Svetla Tzvetkov</dc:creator>
  <cp:keywords>CEIS101/CEIS101C</cp:keywords>
  <dc:description>Template Deliverable</dc:description>
  <cp:lastModifiedBy>Keith Warren</cp:lastModifiedBy>
  <cp:revision>20</cp:revision>
  <dcterms:created xsi:type="dcterms:W3CDTF">2022-05-26T18:48:27Z</dcterms:created>
  <dcterms:modified xsi:type="dcterms:W3CDTF">2024-06-18T19:04:41Z</dcterms:modified>
  <cp:category>CEIS</cp:category>
</cp:coreProperties>
</file>