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3"/>
  </p:notesMasterIdLst>
  <p:handoutMasterIdLst>
    <p:handoutMasterId r:id="rId34"/>
  </p:handoutMasterIdLst>
  <p:sldIdLst>
    <p:sldId id="256" r:id="rId5"/>
    <p:sldId id="257" r:id="rId6"/>
    <p:sldId id="278" r:id="rId7"/>
    <p:sldId id="288" r:id="rId8"/>
    <p:sldId id="286" r:id="rId9"/>
    <p:sldId id="290" r:id="rId10"/>
    <p:sldId id="291" r:id="rId11"/>
    <p:sldId id="292" r:id="rId12"/>
    <p:sldId id="287" r:id="rId13"/>
    <p:sldId id="293" r:id="rId14"/>
    <p:sldId id="294" r:id="rId15"/>
    <p:sldId id="295" r:id="rId16"/>
    <p:sldId id="296" r:id="rId17"/>
    <p:sldId id="297" r:id="rId18"/>
    <p:sldId id="298" r:id="rId19"/>
    <p:sldId id="299" r:id="rId20"/>
    <p:sldId id="300" r:id="rId21"/>
    <p:sldId id="302" r:id="rId22"/>
    <p:sldId id="303" r:id="rId23"/>
    <p:sldId id="304" r:id="rId24"/>
    <p:sldId id="305" r:id="rId25"/>
    <p:sldId id="306" r:id="rId26"/>
    <p:sldId id="307" r:id="rId27"/>
    <p:sldId id="308" r:id="rId28"/>
    <p:sldId id="309" r:id="rId29"/>
    <p:sldId id="281" r:id="rId30"/>
    <p:sldId id="282" r:id="rId31"/>
    <p:sldId id="27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2184C9-1A25-4C8C-AAF7-1516893A2F5B}" v="32" dt="2024-10-23T14:19:46.5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0655" autoAdjust="0"/>
  </p:normalViewPr>
  <p:slideViewPr>
    <p:cSldViewPr snapToGrid="0">
      <p:cViewPr varScale="1">
        <p:scale>
          <a:sx n="144" d="100"/>
          <a:sy n="144" d="100"/>
        </p:scale>
        <p:origin x="864" y="120"/>
      </p:cViewPr>
      <p:guideLst/>
    </p:cSldViewPr>
  </p:slideViewPr>
  <p:outlineViewPr>
    <p:cViewPr>
      <p:scale>
        <a:sx n="33" d="100"/>
        <a:sy n="33" d="100"/>
      </p:scale>
      <p:origin x="0" y="-288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03" y="29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ith Warren" userId="ddbecccbedec467f" providerId="LiveId" clId="{1D2184C9-1A25-4C8C-AAF7-1516893A2F5B}"/>
    <pc:docChg chg="undo custSel addSld delSld modSld sldOrd">
      <pc:chgData name="Keith Warren" userId="ddbecccbedec467f" providerId="LiveId" clId="{1D2184C9-1A25-4C8C-AAF7-1516893A2F5B}" dt="2024-10-23T14:20:06.461" v="1851" actId="207"/>
      <pc:docMkLst>
        <pc:docMk/>
      </pc:docMkLst>
      <pc:sldChg chg="addSp modSp mod">
        <pc:chgData name="Keith Warren" userId="ddbecccbedec467f" providerId="LiveId" clId="{1D2184C9-1A25-4C8C-AAF7-1516893A2F5B}" dt="2024-10-23T13:32:16.833" v="731" actId="1076"/>
        <pc:sldMkLst>
          <pc:docMk/>
          <pc:sldMk cId="2586058810" sldId="256"/>
        </pc:sldMkLst>
        <pc:spChg chg="mod">
          <ac:chgData name="Keith Warren" userId="ddbecccbedec467f" providerId="LiveId" clId="{1D2184C9-1A25-4C8C-AAF7-1516893A2F5B}" dt="2024-10-23T13:32:09.941" v="730" actId="14100"/>
          <ac:spMkLst>
            <pc:docMk/>
            <pc:sldMk cId="2586058810" sldId="256"/>
            <ac:spMk id="2" creationId="{CFE75451-6A4B-484B-9ED1-353CCE25B0F4}"/>
          </ac:spMkLst>
        </pc:spChg>
        <pc:spChg chg="add mod">
          <ac:chgData name="Keith Warren" userId="ddbecccbedec467f" providerId="LiveId" clId="{1D2184C9-1A25-4C8C-AAF7-1516893A2F5B}" dt="2024-10-23T13:21:12.219" v="403" actId="20577"/>
          <ac:spMkLst>
            <pc:docMk/>
            <pc:sldMk cId="2586058810" sldId="256"/>
            <ac:spMk id="3" creationId="{EB0FCB36-A352-9019-EAE4-E3E22E7EF9E8}"/>
          </ac:spMkLst>
        </pc:spChg>
        <pc:spChg chg="add mod">
          <ac:chgData name="Keith Warren" userId="ddbecccbedec467f" providerId="LiveId" clId="{1D2184C9-1A25-4C8C-AAF7-1516893A2F5B}" dt="2024-10-23T13:32:16.833" v="731" actId="1076"/>
          <ac:spMkLst>
            <pc:docMk/>
            <pc:sldMk cId="2586058810" sldId="256"/>
            <ac:spMk id="4" creationId="{0D28AB76-7119-80B9-E453-6712594B7F09}"/>
          </ac:spMkLst>
        </pc:spChg>
      </pc:sldChg>
      <pc:sldChg chg="modSp mod">
        <pc:chgData name="Keith Warren" userId="ddbecccbedec467f" providerId="LiveId" clId="{1D2184C9-1A25-4C8C-AAF7-1516893A2F5B}" dt="2024-10-23T13:27:47.870" v="670" actId="1076"/>
        <pc:sldMkLst>
          <pc:docMk/>
          <pc:sldMk cId="1713219598" sldId="257"/>
        </pc:sldMkLst>
        <pc:spChg chg="mod">
          <ac:chgData name="Keith Warren" userId="ddbecccbedec467f" providerId="LiveId" clId="{1D2184C9-1A25-4C8C-AAF7-1516893A2F5B}" dt="2024-10-23T13:27:47.870" v="670" actId="1076"/>
          <ac:spMkLst>
            <pc:docMk/>
            <pc:sldMk cId="1713219598" sldId="257"/>
            <ac:spMk id="2" creationId="{1BEF5859-10C9-4588-9727-B9362E26C29D}"/>
          </ac:spMkLst>
        </pc:spChg>
        <pc:spChg chg="mod">
          <ac:chgData name="Keith Warren" userId="ddbecccbedec467f" providerId="LiveId" clId="{1D2184C9-1A25-4C8C-AAF7-1516893A2F5B}" dt="2024-10-23T13:27:43.534" v="669" actId="1076"/>
          <ac:spMkLst>
            <pc:docMk/>
            <pc:sldMk cId="1713219598" sldId="257"/>
            <ac:spMk id="3" creationId="{5671D7E5-EF66-4BCD-8DAA-E9061157F0BE}"/>
          </ac:spMkLst>
        </pc:spChg>
      </pc:sldChg>
      <pc:sldChg chg="del">
        <pc:chgData name="Keith Warren" userId="ddbecccbedec467f" providerId="LiveId" clId="{1D2184C9-1A25-4C8C-AAF7-1516893A2F5B}" dt="2024-10-23T13:46:36.565" v="1060" actId="47"/>
        <pc:sldMkLst>
          <pc:docMk/>
          <pc:sldMk cId="3571516367" sldId="258"/>
        </pc:sldMkLst>
      </pc:sldChg>
      <pc:sldChg chg="del">
        <pc:chgData name="Keith Warren" userId="ddbecccbedec467f" providerId="LiveId" clId="{1D2184C9-1A25-4C8C-AAF7-1516893A2F5B}" dt="2024-10-23T13:46:41.917" v="1061" actId="47"/>
        <pc:sldMkLst>
          <pc:docMk/>
          <pc:sldMk cId="1742861620" sldId="266"/>
        </pc:sldMkLst>
      </pc:sldChg>
      <pc:sldChg chg="addSp delSp modSp mod">
        <pc:chgData name="Keith Warren" userId="ddbecccbedec467f" providerId="LiveId" clId="{1D2184C9-1A25-4C8C-AAF7-1516893A2F5B}" dt="2024-10-23T14:01:08.755" v="1521" actId="1076"/>
        <pc:sldMkLst>
          <pc:docMk/>
          <pc:sldMk cId="1969787568" sldId="271"/>
        </pc:sldMkLst>
        <pc:spChg chg="mod">
          <ac:chgData name="Keith Warren" userId="ddbecccbedec467f" providerId="LiveId" clId="{1D2184C9-1A25-4C8C-AAF7-1516893A2F5B}" dt="2024-10-23T14:01:08.755" v="1521" actId="1076"/>
          <ac:spMkLst>
            <pc:docMk/>
            <pc:sldMk cId="1969787568" sldId="271"/>
            <ac:spMk id="2" creationId="{8BDF1EDE-5423-435C-B149-87AB1BC22B83}"/>
          </ac:spMkLst>
        </pc:spChg>
        <pc:spChg chg="del">
          <ac:chgData name="Keith Warren" userId="ddbecccbedec467f" providerId="LiveId" clId="{1D2184C9-1A25-4C8C-AAF7-1516893A2F5B}" dt="2024-10-23T14:00:52.864" v="1517" actId="478"/>
          <ac:spMkLst>
            <pc:docMk/>
            <pc:sldMk cId="1969787568" sldId="271"/>
            <ac:spMk id="3" creationId="{AF64C29E-DF30-4DC6-AB95-2016F9A703B6}"/>
          </ac:spMkLst>
        </pc:spChg>
        <pc:spChg chg="add del mod">
          <ac:chgData name="Keith Warren" userId="ddbecccbedec467f" providerId="LiveId" clId="{1D2184C9-1A25-4C8C-AAF7-1516893A2F5B}" dt="2024-10-23T14:00:56.125" v="1518" actId="478"/>
          <ac:spMkLst>
            <pc:docMk/>
            <pc:sldMk cId="1969787568" sldId="271"/>
            <ac:spMk id="5" creationId="{AA49FD31-DA07-0824-D025-E426A5C51394}"/>
          </ac:spMkLst>
        </pc:spChg>
      </pc:sldChg>
      <pc:sldChg chg="modSp mod">
        <pc:chgData name="Keith Warren" userId="ddbecccbedec467f" providerId="LiveId" clId="{1D2184C9-1A25-4C8C-AAF7-1516893A2F5B}" dt="2024-10-23T13:30:22.077" v="712" actId="1076"/>
        <pc:sldMkLst>
          <pc:docMk/>
          <pc:sldMk cId="608796113" sldId="278"/>
        </pc:sldMkLst>
        <pc:spChg chg="mod">
          <ac:chgData name="Keith Warren" userId="ddbecccbedec467f" providerId="LiveId" clId="{1D2184C9-1A25-4C8C-AAF7-1516893A2F5B}" dt="2024-10-23T13:30:22.077" v="712" actId="1076"/>
          <ac:spMkLst>
            <pc:docMk/>
            <pc:sldMk cId="608796113" sldId="278"/>
            <ac:spMk id="2" creationId="{9528DBD1-DB29-D44F-FD5A-3071BB37EF37}"/>
          </ac:spMkLst>
        </pc:spChg>
      </pc:sldChg>
      <pc:sldChg chg="del">
        <pc:chgData name="Keith Warren" userId="ddbecccbedec467f" providerId="LiveId" clId="{1D2184C9-1A25-4C8C-AAF7-1516893A2F5B}" dt="2024-10-23T13:39:02.247" v="871" actId="47"/>
        <pc:sldMkLst>
          <pc:docMk/>
          <pc:sldMk cId="2241459136" sldId="279"/>
        </pc:sldMkLst>
      </pc:sldChg>
      <pc:sldChg chg="del">
        <pc:chgData name="Keith Warren" userId="ddbecccbedec467f" providerId="LiveId" clId="{1D2184C9-1A25-4C8C-AAF7-1516893A2F5B}" dt="2024-10-23T13:59:05.070" v="1491" actId="47"/>
        <pc:sldMkLst>
          <pc:docMk/>
          <pc:sldMk cId="334696707" sldId="280"/>
        </pc:sldMkLst>
      </pc:sldChg>
      <pc:sldChg chg="addSp delSp modSp add del mod modClrScheme chgLayout">
        <pc:chgData name="Keith Warren" userId="ddbecccbedec467f" providerId="LiveId" clId="{1D2184C9-1A25-4C8C-AAF7-1516893A2F5B}" dt="2024-10-23T14:20:06.461" v="1851" actId="207"/>
        <pc:sldMkLst>
          <pc:docMk/>
          <pc:sldMk cId="103458723" sldId="281"/>
        </pc:sldMkLst>
        <pc:spChg chg="mod">
          <ac:chgData name="Keith Warren" userId="ddbecccbedec467f" providerId="LiveId" clId="{1D2184C9-1A25-4C8C-AAF7-1516893A2F5B}" dt="2024-10-23T14:19:38.160" v="1846" actId="26606"/>
          <ac:spMkLst>
            <pc:docMk/>
            <pc:sldMk cId="103458723" sldId="281"/>
            <ac:spMk id="2" creationId="{A95E2E6A-35EC-1B8E-0FD7-8C67870ACA64}"/>
          </ac:spMkLst>
        </pc:spChg>
        <pc:spChg chg="add del mod">
          <ac:chgData name="Keith Warren" userId="ddbecccbedec467f" providerId="LiveId" clId="{1D2184C9-1A25-4C8C-AAF7-1516893A2F5B}" dt="2024-10-23T14:14:58.316" v="1523" actId="478"/>
          <ac:spMkLst>
            <pc:docMk/>
            <pc:sldMk cId="103458723" sldId="281"/>
            <ac:spMk id="4" creationId="{D77F0BB7-0E45-BB4A-5B13-69026DBE099A}"/>
          </ac:spMkLst>
        </pc:spChg>
        <pc:spChg chg="add del mod">
          <ac:chgData name="Keith Warren" userId="ddbecccbedec467f" providerId="LiveId" clId="{1D2184C9-1A25-4C8C-AAF7-1516893A2F5B}" dt="2024-10-23T14:15:03.485" v="1526" actId="478"/>
          <ac:spMkLst>
            <pc:docMk/>
            <pc:sldMk cId="103458723" sldId="281"/>
            <ac:spMk id="6" creationId="{53E9FE18-60FE-4D42-27FE-2CB33B43D248}"/>
          </ac:spMkLst>
        </pc:spChg>
        <pc:spChg chg="mod">
          <ac:chgData name="Keith Warren" userId="ddbecccbedec467f" providerId="LiveId" clId="{1D2184C9-1A25-4C8C-AAF7-1516893A2F5B}" dt="2024-10-23T14:19:38.160" v="1846" actId="26606"/>
          <ac:spMkLst>
            <pc:docMk/>
            <pc:sldMk cId="103458723" sldId="281"/>
            <ac:spMk id="8" creationId="{8F44A959-C2BB-9170-C99C-1A2EDB71B994}"/>
          </ac:spMkLst>
        </pc:spChg>
        <pc:spChg chg="add del mod">
          <ac:chgData name="Keith Warren" userId="ddbecccbedec467f" providerId="LiveId" clId="{1D2184C9-1A25-4C8C-AAF7-1516893A2F5B}" dt="2024-10-23T14:15:04.504" v="1527" actId="478"/>
          <ac:spMkLst>
            <pc:docMk/>
            <pc:sldMk cId="103458723" sldId="281"/>
            <ac:spMk id="9" creationId="{5F5924D8-0A6C-5EE5-0681-215B56155E53}"/>
          </ac:spMkLst>
        </pc:spChg>
        <pc:spChg chg="del">
          <ac:chgData name="Keith Warren" userId="ddbecccbedec467f" providerId="LiveId" clId="{1D2184C9-1A25-4C8C-AAF7-1516893A2F5B}" dt="2024-10-23T14:15:00.235" v="1524" actId="478"/>
          <ac:spMkLst>
            <pc:docMk/>
            <pc:sldMk cId="103458723" sldId="281"/>
            <ac:spMk id="12" creationId="{554B61B9-26F6-B304-92CD-03053DAAF2A8}"/>
          </ac:spMkLst>
        </pc:spChg>
        <pc:spChg chg="del">
          <ac:chgData name="Keith Warren" userId="ddbecccbedec467f" providerId="LiveId" clId="{1D2184C9-1A25-4C8C-AAF7-1516893A2F5B}" dt="2024-10-23T14:15:01.866" v="1525" actId="478"/>
          <ac:spMkLst>
            <pc:docMk/>
            <pc:sldMk cId="103458723" sldId="281"/>
            <ac:spMk id="14" creationId="{CB9F9E8B-42CD-AC26-AFC9-F1F66695693B}"/>
          </ac:spMkLst>
        </pc:spChg>
        <pc:spChg chg="del">
          <ac:chgData name="Keith Warren" userId="ddbecccbedec467f" providerId="LiveId" clId="{1D2184C9-1A25-4C8C-AAF7-1516893A2F5B}" dt="2024-10-23T14:14:56.325" v="1522" actId="478"/>
          <ac:spMkLst>
            <pc:docMk/>
            <pc:sldMk cId="103458723" sldId="281"/>
            <ac:spMk id="35" creationId="{EDBE6233-75E9-40D1-968F-58CA9AD0FF50}"/>
          </ac:spMkLst>
        </pc:spChg>
        <pc:spChg chg="del mod">
          <ac:chgData name="Keith Warren" userId="ddbecccbedec467f" providerId="LiveId" clId="{1D2184C9-1A25-4C8C-AAF7-1516893A2F5B}" dt="2024-10-23T14:19:38.160" v="1846" actId="26606"/>
          <ac:spMkLst>
            <pc:docMk/>
            <pc:sldMk cId="103458723" sldId="281"/>
            <ac:spMk id="50" creationId="{8F6B2AE9-DDE4-FD99-A235-3B39EEE21481}"/>
          </ac:spMkLst>
        </pc:spChg>
        <pc:graphicFrameChg chg="add mod modGraphic">
          <ac:chgData name="Keith Warren" userId="ddbecccbedec467f" providerId="LiveId" clId="{1D2184C9-1A25-4C8C-AAF7-1516893A2F5B}" dt="2024-10-23T14:20:06.461" v="1851" actId="207"/>
          <ac:graphicFrameMkLst>
            <pc:docMk/>
            <pc:sldMk cId="103458723" sldId="281"/>
            <ac:graphicFrameMk id="52" creationId="{AF3CB354-F8D8-8257-91DA-030C097C9782}"/>
          </ac:graphicFrameMkLst>
        </pc:graphicFrameChg>
      </pc:sldChg>
      <pc:sldChg chg="addSp delSp modSp mod">
        <pc:chgData name="Keith Warren" userId="ddbecccbedec467f" providerId="LiveId" clId="{1D2184C9-1A25-4C8C-AAF7-1516893A2F5B}" dt="2024-10-23T14:16:33.069" v="1556" actId="1076"/>
        <pc:sldMkLst>
          <pc:docMk/>
          <pc:sldMk cId="636929804" sldId="282"/>
        </pc:sldMkLst>
        <pc:spChg chg="mod">
          <ac:chgData name="Keith Warren" userId="ddbecccbedec467f" providerId="LiveId" clId="{1D2184C9-1A25-4C8C-AAF7-1516893A2F5B}" dt="2024-10-23T14:16:29.791" v="1555" actId="1076"/>
          <ac:spMkLst>
            <pc:docMk/>
            <pc:sldMk cId="636929804" sldId="282"/>
            <ac:spMk id="2" creationId="{8B27D9B3-B64F-656A-0D99-161A6C0F518F}"/>
          </ac:spMkLst>
        </pc:spChg>
        <pc:spChg chg="add del mod">
          <ac:chgData name="Keith Warren" userId="ddbecccbedec467f" providerId="LiveId" clId="{1D2184C9-1A25-4C8C-AAF7-1516893A2F5B}" dt="2024-10-23T14:15:30.018" v="1534" actId="478"/>
          <ac:spMkLst>
            <pc:docMk/>
            <pc:sldMk cId="636929804" sldId="282"/>
            <ac:spMk id="4" creationId="{7E9C6892-5524-ED6A-8A48-AC6A3FDFA1BD}"/>
          </ac:spMkLst>
        </pc:spChg>
        <pc:spChg chg="add del mod">
          <ac:chgData name="Keith Warren" userId="ddbecccbedec467f" providerId="LiveId" clId="{1D2184C9-1A25-4C8C-AAF7-1516893A2F5B}" dt="2024-10-23T14:15:32.852" v="1536" actId="478"/>
          <ac:spMkLst>
            <pc:docMk/>
            <pc:sldMk cId="636929804" sldId="282"/>
            <ac:spMk id="6" creationId="{2651AEF5-4914-CAA3-33A7-72B25B4C4E7F}"/>
          </ac:spMkLst>
        </pc:spChg>
        <pc:spChg chg="add del mod">
          <ac:chgData name="Keith Warren" userId="ddbecccbedec467f" providerId="LiveId" clId="{1D2184C9-1A25-4C8C-AAF7-1516893A2F5B}" dt="2024-10-23T14:15:35.892" v="1538" actId="478"/>
          <ac:spMkLst>
            <pc:docMk/>
            <pc:sldMk cId="636929804" sldId="282"/>
            <ac:spMk id="8" creationId="{7C91BC7A-78AE-F51A-4E09-9821A218B1FE}"/>
          </ac:spMkLst>
        </pc:spChg>
        <pc:spChg chg="del">
          <ac:chgData name="Keith Warren" userId="ddbecccbedec467f" providerId="LiveId" clId="{1D2184C9-1A25-4C8C-AAF7-1516893A2F5B}" dt="2024-10-23T14:15:28.130" v="1533" actId="478"/>
          <ac:spMkLst>
            <pc:docMk/>
            <pc:sldMk cId="636929804" sldId="282"/>
            <ac:spMk id="13" creationId="{7E5B6E40-3A7D-ACF7-AA38-25977D322D81}"/>
          </ac:spMkLst>
        </pc:spChg>
        <pc:spChg chg="mod">
          <ac:chgData name="Keith Warren" userId="ddbecccbedec467f" providerId="LiveId" clId="{1D2184C9-1A25-4C8C-AAF7-1516893A2F5B}" dt="2024-10-23T14:16:33.069" v="1556" actId="1076"/>
          <ac:spMkLst>
            <pc:docMk/>
            <pc:sldMk cId="636929804" sldId="282"/>
            <ac:spMk id="14" creationId="{5112969F-EB84-49D5-7100-1FB28870FB30}"/>
          </ac:spMkLst>
        </pc:spChg>
        <pc:spChg chg="del">
          <ac:chgData name="Keith Warren" userId="ddbecccbedec467f" providerId="LiveId" clId="{1D2184C9-1A25-4C8C-AAF7-1516893A2F5B}" dt="2024-10-23T14:15:34.295" v="1537" actId="478"/>
          <ac:spMkLst>
            <pc:docMk/>
            <pc:sldMk cId="636929804" sldId="282"/>
            <ac:spMk id="15" creationId="{A536BD54-EFA1-25A2-9F04-4F22C36E2A5D}"/>
          </ac:spMkLst>
        </pc:spChg>
        <pc:spChg chg="del">
          <ac:chgData name="Keith Warren" userId="ddbecccbedec467f" providerId="LiveId" clId="{1D2184C9-1A25-4C8C-AAF7-1516893A2F5B}" dt="2024-10-23T14:15:31.397" v="1535" actId="478"/>
          <ac:spMkLst>
            <pc:docMk/>
            <pc:sldMk cId="636929804" sldId="282"/>
            <ac:spMk id="36" creationId="{E71298F0-74F1-FECA-0F02-495F9A2EBA7B}"/>
          </ac:spMkLst>
        </pc:spChg>
      </pc:sldChg>
      <pc:sldChg chg="del">
        <pc:chgData name="Keith Warren" userId="ddbecccbedec467f" providerId="LiveId" clId="{1D2184C9-1A25-4C8C-AAF7-1516893A2F5B}" dt="2024-10-23T13:46:44.081" v="1062" actId="47"/>
        <pc:sldMkLst>
          <pc:docMk/>
          <pc:sldMk cId="1658164610" sldId="283"/>
        </pc:sldMkLst>
      </pc:sldChg>
      <pc:sldChg chg="del">
        <pc:chgData name="Keith Warren" userId="ddbecccbedec467f" providerId="LiveId" clId="{1D2184C9-1A25-4C8C-AAF7-1516893A2F5B}" dt="2024-10-23T14:00:47.172" v="1516" actId="47"/>
        <pc:sldMkLst>
          <pc:docMk/>
          <pc:sldMk cId="2403577982" sldId="284"/>
        </pc:sldMkLst>
      </pc:sldChg>
      <pc:sldChg chg="del">
        <pc:chgData name="Keith Warren" userId="ddbecccbedec467f" providerId="LiveId" clId="{1D2184C9-1A25-4C8C-AAF7-1516893A2F5B}" dt="2024-10-23T13:46:46.314" v="1063" actId="47"/>
        <pc:sldMkLst>
          <pc:docMk/>
          <pc:sldMk cId="2791821786" sldId="285"/>
        </pc:sldMkLst>
      </pc:sldChg>
      <pc:sldChg chg="modSp mod">
        <pc:chgData name="Keith Warren" userId="ddbecccbedec467f" providerId="LiveId" clId="{1D2184C9-1A25-4C8C-AAF7-1516893A2F5B}" dt="2024-10-23T13:31:19.324" v="718" actId="1076"/>
        <pc:sldMkLst>
          <pc:docMk/>
          <pc:sldMk cId="1915611654" sldId="286"/>
        </pc:sldMkLst>
        <pc:spChg chg="mod">
          <ac:chgData name="Keith Warren" userId="ddbecccbedec467f" providerId="LiveId" clId="{1D2184C9-1A25-4C8C-AAF7-1516893A2F5B}" dt="2024-10-23T13:31:19.324" v="718" actId="1076"/>
          <ac:spMkLst>
            <pc:docMk/>
            <pc:sldMk cId="1915611654" sldId="286"/>
            <ac:spMk id="4" creationId="{F7AB3330-4155-B67F-3C47-0E8B23ECE1D4}"/>
          </ac:spMkLst>
        </pc:spChg>
      </pc:sldChg>
      <pc:sldChg chg="modSp mod">
        <pc:chgData name="Keith Warren" userId="ddbecccbedec467f" providerId="LiveId" clId="{1D2184C9-1A25-4C8C-AAF7-1516893A2F5B}" dt="2024-10-23T13:38:54.505" v="870" actId="1076"/>
        <pc:sldMkLst>
          <pc:docMk/>
          <pc:sldMk cId="938512134" sldId="287"/>
        </pc:sldMkLst>
        <pc:spChg chg="mod">
          <ac:chgData name="Keith Warren" userId="ddbecccbedec467f" providerId="LiveId" clId="{1D2184C9-1A25-4C8C-AAF7-1516893A2F5B}" dt="2024-10-23T13:38:54.505" v="870" actId="1076"/>
          <ac:spMkLst>
            <pc:docMk/>
            <pc:sldMk cId="938512134" sldId="287"/>
            <ac:spMk id="4" creationId="{3BC8BBD2-E998-E66B-57C5-D9FA55253443}"/>
          </ac:spMkLst>
        </pc:spChg>
      </pc:sldChg>
      <pc:sldChg chg="addSp delSp modSp mod">
        <pc:chgData name="Keith Warren" userId="ddbecccbedec467f" providerId="LiveId" clId="{1D2184C9-1A25-4C8C-AAF7-1516893A2F5B}" dt="2024-10-23T13:11:18.318" v="260" actId="20577"/>
        <pc:sldMkLst>
          <pc:docMk/>
          <pc:sldMk cId="2098075448" sldId="288"/>
        </pc:sldMkLst>
        <pc:spChg chg="mod">
          <ac:chgData name="Keith Warren" userId="ddbecccbedec467f" providerId="LiveId" clId="{1D2184C9-1A25-4C8C-AAF7-1516893A2F5B}" dt="2024-10-23T13:11:18.318" v="260" actId="20577"/>
          <ac:spMkLst>
            <pc:docMk/>
            <pc:sldMk cId="2098075448" sldId="288"/>
            <ac:spMk id="2" creationId="{A12C1ED0-3470-08E7-3A86-D3C65703D39C}"/>
          </ac:spMkLst>
        </pc:spChg>
        <pc:spChg chg="mod">
          <ac:chgData name="Keith Warren" userId="ddbecccbedec467f" providerId="LiveId" clId="{1D2184C9-1A25-4C8C-AAF7-1516893A2F5B}" dt="2024-10-23T13:10:26.016" v="187" actId="20577"/>
          <ac:spMkLst>
            <pc:docMk/>
            <pc:sldMk cId="2098075448" sldId="288"/>
            <ac:spMk id="3" creationId="{D58FFE1E-0DA1-DCE5-DFBF-8107B913EE52}"/>
          </ac:spMkLst>
        </pc:spChg>
        <pc:spChg chg="del">
          <ac:chgData name="Keith Warren" userId="ddbecccbedec467f" providerId="LiveId" clId="{1D2184C9-1A25-4C8C-AAF7-1516893A2F5B}" dt="2024-10-23T13:08:38.553" v="153" actId="22"/>
          <ac:spMkLst>
            <pc:docMk/>
            <pc:sldMk cId="2098075448" sldId="288"/>
            <ac:spMk id="4" creationId="{436262F7-A990-0B92-1846-57AA223F7DC9}"/>
          </ac:spMkLst>
        </pc:spChg>
        <pc:spChg chg="mod">
          <ac:chgData name="Keith Warren" userId="ddbecccbedec467f" providerId="LiveId" clId="{1D2184C9-1A25-4C8C-AAF7-1516893A2F5B}" dt="2024-10-23T13:10:06.644" v="169" actId="1076"/>
          <ac:spMkLst>
            <pc:docMk/>
            <pc:sldMk cId="2098075448" sldId="288"/>
            <ac:spMk id="5" creationId="{CC7EDC81-B0F9-ED29-55FA-B4200A7AEDF5}"/>
          </ac:spMkLst>
        </pc:spChg>
        <pc:spChg chg="del">
          <ac:chgData name="Keith Warren" userId="ddbecccbedec467f" providerId="LiveId" clId="{1D2184C9-1A25-4C8C-AAF7-1516893A2F5B}" dt="2024-10-23T13:04:33.870" v="0"/>
          <ac:spMkLst>
            <pc:docMk/>
            <pc:sldMk cId="2098075448" sldId="288"/>
            <ac:spMk id="6" creationId="{58FAFE13-D343-6460-9D66-2495F62B57B0}"/>
          </ac:spMkLst>
        </pc:spChg>
        <pc:picChg chg="add mod">
          <ac:chgData name="Keith Warren" userId="ddbecccbedec467f" providerId="LiveId" clId="{1D2184C9-1A25-4C8C-AAF7-1516893A2F5B}" dt="2024-10-23T13:09:30.389" v="162" actId="1076"/>
          <ac:picMkLst>
            <pc:docMk/>
            <pc:sldMk cId="2098075448" sldId="288"/>
            <ac:picMk id="8" creationId="{6CBCB771-7691-56FA-86B5-1AE5815E8DF8}"/>
          </ac:picMkLst>
        </pc:picChg>
        <pc:picChg chg="add mod ord">
          <ac:chgData name="Keith Warren" userId="ddbecccbedec467f" providerId="LiveId" clId="{1D2184C9-1A25-4C8C-AAF7-1516893A2F5B}" dt="2024-10-23T13:09:20.715" v="161" actId="1076"/>
          <ac:picMkLst>
            <pc:docMk/>
            <pc:sldMk cId="2098075448" sldId="288"/>
            <ac:picMk id="10" creationId="{C5BEB7D6-8877-214C-57A7-707ED6424893}"/>
          </ac:picMkLst>
        </pc:picChg>
        <pc:picChg chg="add mod">
          <ac:chgData name="Keith Warren" userId="ddbecccbedec467f" providerId="LiveId" clId="{1D2184C9-1A25-4C8C-AAF7-1516893A2F5B}" dt="2024-10-23T13:08:57.922" v="158" actId="1076"/>
          <ac:picMkLst>
            <pc:docMk/>
            <pc:sldMk cId="2098075448" sldId="288"/>
            <ac:picMk id="12" creationId="{632142C4-43B0-D224-E5D5-EDFDBE8CCD19}"/>
          </ac:picMkLst>
        </pc:picChg>
        <pc:picChg chg="add mod">
          <ac:chgData name="Keith Warren" userId="ddbecccbedec467f" providerId="LiveId" clId="{1D2184C9-1A25-4C8C-AAF7-1516893A2F5B}" dt="2024-10-23T13:09:12.029" v="160" actId="1076"/>
          <ac:picMkLst>
            <pc:docMk/>
            <pc:sldMk cId="2098075448" sldId="288"/>
            <ac:picMk id="14" creationId="{00F37C86-76ED-7352-3A44-66EAC73A450B}"/>
          </ac:picMkLst>
        </pc:picChg>
      </pc:sldChg>
      <pc:sldChg chg="del">
        <pc:chgData name="Keith Warren" userId="ddbecccbedec467f" providerId="LiveId" clId="{1D2184C9-1A25-4C8C-AAF7-1516893A2F5B}" dt="2024-10-23T13:12:14.609" v="261" actId="47"/>
        <pc:sldMkLst>
          <pc:docMk/>
          <pc:sldMk cId="4149777319" sldId="289"/>
        </pc:sldMkLst>
      </pc:sldChg>
      <pc:sldChg chg="addSp delSp modSp mod modClrScheme chgLayout">
        <pc:chgData name="Keith Warren" userId="ddbecccbedec467f" providerId="LiveId" clId="{1D2184C9-1A25-4C8C-AAF7-1516893A2F5B}" dt="2024-10-23T13:33:29.919" v="755" actId="26606"/>
        <pc:sldMkLst>
          <pc:docMk/>
          <pc:sldMk cId="3219010839" sldId="290"/>
        </pc:sldMkLst>
        <pc:spChg chg="mod">
          <ac:chgData name="Keith Warren" userId="ddbecccbedec467f" providerId="LiveId" clId="{1D2184C9-1A25-4C8C-AAF7-1516893A2F5B}" dt="2024-10-23T13:33:29.919" v="755" actId="26606"/>
          <ac:spMkLst>
            <pc:docMk/>
            <pc:sldMk cId="3219010839" sldId="290"/>
            <ac:spMk id="2" creationId="{96A92291-1D35-E344-DFE8-17BDD264DCC2}"/>
          </ac:spMkLst>
        </pc:spChg>
        <pc:spChg chg="del">
          <ac:chgData name="Keith Warren" userId="ddbecccbedec467f" providerId="LiveId" clId="{1D2184C9-1A25-4C8C-AAF7-1516893A2F5B}" dt="2024-10-23T13:33:11.805" v="751" actId="478"/>
          <ac:spMkLst>
            <pc:docMk/>
            <pc:sldMk cId="3219010839" sldId="290"/>
            <ac:spMk id="3" creationId="{B845E68A-CB2E-4B82-9103-D8BE0E8E68FC}"/>
          </ac:spMkLst>
        </pc:spChg>
        <pc:spChg chg="del">
          <ac:chgData name="Keith Warren" userId="ddbecccbedec467f" providerId="LiveId" clId="{1D2184C9-1A25-4C8C-AAF7-1516893A2F5B}" dt="2024-10-23T13:33:13.055" v="752" actId="478"/>
          <ac:spMkLst>
            <pc:docMk/>
            <pc:sldMk cId="3219010839" sldId="290"/>
            <ac:spMk id="4" creationId="{C007FC68-951E-616D-980D-E1B8FDCC4711}"/>
          </ac:spMkLst>
        </pc:spChg>
        <pc:spChg chg="del">
          <ac:chgData name="Keith Warren" userId="ddbecccbedec467f" providerId="LiveId" clId="{1D2184C9-1A25-4C8C-AAF7-1516893A2F5B}" dt="2024-10-23T13:33:09.438" v="749" actId="478"/>
          <ac:spMkLst>
            <pc:docMk/>
            <pc:sldMk cId="3219010839" sldId="290"/>
            <ac:spMk id="5" creationId="{73941D3D-CE05-9D48-010B-9EF42630F34D}"/>
          </ac:spMkLst>
        </pc:spChg>
        <pc:spChg chg="del">
          <ac:chgData name="Keith Warren" userId="ddbecccbedec467f" providerId="LiveId" clId="{1D2184C9-1A25-4C8C-AAF7-1516893A2F5B}" dt="2024-10-23T13:33:10.475" v="750" actId="478"/>
          <ac:spMkLst>
            <pc:docMk/>
            <pc:sldMk cId="3219010839" sldId="290"/>
            <ac:spMk id="6" creationId="{FE4C8552-371D-DCF3-1742-E31C44694779}"/>
          </ac:spMkLst>
        </pc:spChg>
        <pc:spChg chg="mod ord">
          <ac:chgData name="Keith Warren" userId="ddbecccbedec467f" providerId="LiveId" clId="{1D2184C9-1A25-4C8C-AAF7-1516893A2F5B}" dt="2024-10-23T13:33:29.919" v="755" actId="26606"/>
          <ac:spMkLst>
            <pc:docMk/>
            <pc:sldMk cId="3219010839" sldId="290"/>
            <ac:spMk id="7" creationId="{46B437EA-CB63-6A15-BD6A-C68181D21853}"/>
          </ac:spMkLst>
        </pc:spChg>
        <pc:picChg chg="add mod">
          <ac:chgData name="Keith Warren" userId="ddbecccbedec467f" providerId="LiveId" clId="{1D2184C9-1A25-4C8C-AAF7-1516893A2F5B}" dt="2024-10-23T13:33:29.919" v="755" actId="26606"/>
          <ac:picMkLst>
            <pc:docMk/>
            <pc:sldMk cId="3219010839" sldId="290"/>
            <ac:picMk id="8" creationId="{7F37C37D-52CD-4A9A-C8D4-7EEBED05D826}"/>
          </ac:picMkLst>
        </pc:picChg>
      </pc:sldChg>
      <pc:sldChg chg="del">
        <pc:chgData name="Keith Warren" userId="ddbecccbedec467f" providerId="LiveId" clId="{1D2184C9-1A25-4C8C-AAF7-1516893A2F5B}" dt="2024-10-23T13:33:51.462" v="756" actId="47"/>
        <pc:sldMkLst>
          <pc:docMk/>
          <pc:sldMk cId="505723413" sldId="291"/>
        </pc:sldMkLst>
      </pc:sldChg>
      <pc:sldChg chg="addSp delSp modSp new mod">
        <pc:chgData name="Keith Warren" userId="ddbecccbedec467f" providerId="LiveId" clId="{1D2184C9-1A25-4C8C-AAF7-1516893A2F5B}" dt="2024-10-23T13:34:31.118" v="773" actId="26606"/>
        <pc:sldMkLst>
          <pc:docMk/>
          <pc:sldMk cId="2985377182" sldId="291"/>
        </pc:sldMkLst>
        <pc:spChg chg="mod">
          <ac:chgData name="Keith Warren" userId="ddbecccbedec467f" providerId="LiveId" clId="{1D2184C9-1A25-4C8C-AAF7-1516893A2F5B}" dt="2024-10-23T13:34:31.118" v="773" actId="26606"/>
          <ac:spMkLst>
            <pc:docMk/>
            <pc:sldMk cId="2985377182" sldId="291"/>
            <ac:spMk id="2" creationId="{A5330B11-60FB-D5D6-B896-1B74E9A43BFC}"/>
          </ac:spMkLst>
        </pc:spChg>
        <pc:spChg chg="del">
          <ac:chgData name="Keith Warren" userId="ddbecccbedec467f" providerId="LiveId" clId="{1D2184C9-1A25-4C8C-AAF7-1516893A2F5B}" dt="2024-10-23T13:34:15.231" v="768" actId="478"/>
          <ac:spMkLst>
            <pc:docMk/>
            <pc:sldMk cId="2985377182" sldId="291"/>
            <ac:spMk id="3" creationId="{4E500729-6CF4-3978-4FC7-B1FCEDA2C657}"/>
          </ac:spMkLst>
        </pc:spChg>
        <pc:spChg chg="mod ord">
          <ac:chgData name="Keith Warren" userId="ddbecccbedec467f" providerId="LiveId" clId="{1D2184C9-1A25-4C8C-AAF7-1516893A2F5B}" dt="2024-10-23T13:34:31.118" v="773" actId="26606"/>
          <ac:spMkLst>
            <pc:docMk/>
            <pc:sldMk cId="2985377182" sldId="291"/>
            <ac:spMk id="4" creationId="{BE70CD7C-C728-3D93-E64B-CC0B3201162C}"/>
          </ac:spMkLst>
        </pc:spChg>
        <pc:picChg chg="add mod">
          <ac:chgData name="Keith Warren" userId="ddbecccbedec467f" providerId="LiveId" clId="{1D2184C9-1A25-4C8C-AAF7-1516893A2F5B}" dt="2024-10-23T13:34:31.118" v="773" actId="26606"/>
          <ac:picMkLst>
            <pc:docMk/>
            <pc:sldMk cId="2985377182" sldId="291"/>
            <ac:picMk id="5" creationId="{2B9537A7-C0D1-88BA-9A2D-A4619624DAEF}"/>
          </ac:picMkLst>
        </pc:picChg>
      </pc:sldChg>
      <pc:sldChg chg="addSp delSp modSp new mod ord">
        <pc:chgData name="Keith Warren" userId="ddbecccbedec467f" providerId="LiveId" clId="{1D2184C9-1A25-4C8C-AAF7-1516893A2F5B}" dt="2024-10-23T13:35:08.452" v="790" actId="26606"/>
        <pc:sldMkLst>
          <pc:docMk/>
          <pc:sldMk cId="3774283967" sldId="292"/>
        </pc:sldMkLst>
        <pc:spChg chg="mod">
          <ac:chgData name="Keith Warren" userId="ddbecccbedec467f" providerId="LiveId" clId="{1D2184C9-1A25-4C8C-AAF7-1516893A2F5B}" dt="2024-10-23T13:35:08.452" v="790" actId="26606"/>
          <ac:spMkLst>
            <pc:docMk/>
            <pc:sldMk cId="3774283967" sldId="292"/>
            <ac:spMk id="2" creationId="{391CDF03-F45F-0B34-2284-8224AEB7D8D6}"/>
          </ac:spMkLst>
        </pc:spChg>
        <pc:spChg chg="del">
          <ac:chgData name="Keith Warren" userId="ddbecccbedec467f" providerId="LiveId" clId="{1D2184C9-1A25-4C8C-AAF7-1516893A2F5B}" dt="2024-10-23T13:35:03.235" v="787" actId="478"/>
          <ac:spMkLst>
            <pc:docMk/>
            <pc:sldMk cId="3774283967" sldId="292"/>
            <ac:spMk id="3" creationId="{7689F14B-EDD2-C8DF-300A-5BAC12C1CBB3}"/>
          </ac:spMkLst>
        </pc:spChg>
        <pc:spChg chg="mod ord">
          <ac:chgData name="Keith Warren" userId="ddbecccbedec467f" providerId="LiveId" clId="{1D2184C9-1A25-4C8C-AAF7-1516893A2F5B}" dt="2024-10-23T13:35:08.452" v="790" actId="26606"/>
          <ac:spMkLst>
            <pc:docMk/>
            <pc:sldMk cId="3774283967" sldId="292"/>
            <ac:spMk id="4" creationId="{FE36A6A6-7B12-F037-D17D-3AF3CEFBF216}"/>
          </ac:spMkLst>
        </pc:spChg>
        <pc:picChg chg="add mod">
          <ac:chgData name="Keith Warren" userId="ddbecccbedec467f" providerId="LiveId" clId="{1D2184C9-1A25-4C8C-AAF7-1516893A2F5B}" dt="2024-10-23T13:35:08.452" v="790" actId="26606"/>
          <ac:picMkLst>
            <pc:docMk/>
            <pc:sldMk cId="3774283967" sldId="292"/>
            <ac:picMk id="5" creationId="{E28F374A-C3BE-9640-BE22-14BAB8304BE8}"/>
          </ac:picMkLst>
        </pc:picChg>
      </pc:sldChg>
      <pc:sldChg chg="addSp delSp modSp new mod ord">
        <pc:chgData name="Keith Warren" userId="ddbecccbedec467f" providerId="LiveId" clId="{1D2184C9-1A25-4C8C-AAF7-1516893A2F5B}" dt="2024-10-23T13:39:31.021" v="894" actId="26606"/>
        <pc:sldMkLst>
          <pc:docMk/>
          <pc:sldMk cId="2584816798" sldId="293"/>
        </pc:sldMkLst>
        <pc:spChg chg="mod">
          <ac:chgData name="Keith Warren" userId="ddbecccbedec467f" providerId="LiveId" clId="{1D2184C9-1A25-4C8C-AAF7-1516893A2F5B}" dt="2024-10-23T13:39:31.021" v="894" actId="26606"/>
          <ac:spMkLst>
            <pc:docMk/>
            <pc:sldMk cId="2584816798" sldId="293"/>
            <ac:spMk id="2" creationId="{12F68ACA-48FB-9BCC-6678-257E1E8FE0EE}"/>
          </ac:spMkLst>
        </pc:spChg>
        <pc:spChg chg="del">
          <ac:chgData name="Keith Warren" userId="ddbecccbedec467f" providerId="LiveId" clId="{1D2184C9-1A25-4C8C-AAF7-1516893A2F5B}" dt="2024-10-23T13:39:27.406" v="892" actId="478"/>
          <ac:spMkLst>
            <pc:docMk/>
            <pc:sldMk cId="2584816798" sldId="293"/>
            <ac:spMk id="3" creationId="{A6FFFF5B-3D38-2F20-2F78-28124D8DD9B8}"/>
          </ac:spMkLst>
        </pc:spChg>
        <pc:spChg chg="mod ord">
          <ac:chgData name="Keith Warren" userId="ddbecccbedec467f" providerId="LiveId" clId="{1D2184C9-1A25-4C8C-AAF7-1516893A2F5B}" dt="2024-10-23T13:39:31.021" v="894" actId="26606"/>
          <ac:spMkLst>
            <pc:docMk/>
            <pc:sldMk cId="2584816798" sldId="293"/>
            <ac:spMk id="4" creationId="{44A42629-5B0B-37F2-3EF5-BE6685C4C185}"/>
          </ac:spMkLst>
        </pc:spChg>
        <pc:picChg chg="add mod">
          <ac:chgData name="Keith Warren" userId="ddbecccbedec467f" providerId="LiveId" clId="{1D2184C9-1A25-4C8C-AAF7-1516893A2F5B}" dt="2024-10-23T13:39:31.021" v="894" actId="26606"/>
          <ac:picMkLst>
            <pc:docMk/>
            <pc:sldMk cId="2584816798" sldId="293"/>
            <ac:picMk id="5" creationId="{3D1C533E-CACB-A261-FF14-07EBA31F2695}"/>
          </ac:picMkLst>
        </pc:picChg>
      </pc:sldChg>
      <pc:sldChg chg="addSp delSp modSp new mod">
        <pc:chgData name="Keith Warren" userId="ddbecccbedec467f" providerId="LiveId" clId="{1D2184C9-1A25-4C8C-AAF7-1516893A2F5B}" dt="2024-10-23T13:39:58.005" v="914" actId="26606"/>
        <pc:sldMkLst>
          <pc:docMk/>
          <pc:sldMk cId="4246893230" sldId="294"/>
        </pc:sldMkLst>
        <pc:spChg chg="mod">
          <ac:chgData name="Keith Warren" userId="ddbecccbedec467f" providerId="LiveId" clId="{1D2184C9-1A25-4C8C-AAF7-1516893A2F5B}" dt="2024-10-23T13:39:58.005" v="914" actId="26606"/>
          <ac:spMkLst>
            <pc:docMk/>
            <pc:sldMk cId="4246893230" sldId="294"/>
            <ac:spMk id="2" creationId="{A692CED6-49FC-33E8-552C-9C743C80B289}"/>
          </ac:spMkLst>
        </pc:spChg>
        <pc:spChg chg="del">
          <ac:chgData name="Keith Warren" userId="ddbecccbedec467f" providerId="LiveId" clId="{1D2184C9-1A25-4C8C-AAF7-1516893A2F5B}" dt="2024-10-23T13:39:54.643" v="913"/>
          <ac:spMkLst>
            <pc:docMk/>
            <pc:sldMk cId="4246893230" sldId="294"/>
            <ac:spMk id="3" creationId="{A5A8DC58-55CE-97E7-D13F-1BE73428870B}"/>
          </ac:spMkLst>
        </pc:spChg>
        <pc:spChg chg="mod ord">
          <ac:chgData name="Keith Warren" userId="ddbecccbedec467f" providerId="LiveId" clId="{1D2184C9-1A25-4C8C-AAF7-1516893A2F5B}" dt="2024-10-23T13:39:58.005" v="914" actId="26606"/>
          <ac:spMkLst>
            <pc:docMk/>
            <pc:sldMk cId="4246893230" sldId="294"/>
            <ac:spMk id="4" creationId="{BB9E48CF-73EF-5DE0-42E6-B1A0D434BFE7}"/>
          </ac:spMkLst>
        </pc:spChg>
        <pc:picChg chg="add mod">
          <ac:chgData name="Keith Warren" userId="ddbecccbedec467f" providerId="LiveId" clId="{1D2184C9-1A25-4C8C-AAF7-1516893A2F5B}" dt="2024-10-23T13:39:58.005" v="914" actId="26606"/>
          <ac:picMkLst>
            <pc:docMk/>
            <pc:sldMk cId="4246893230" sldId="294"/>
            <ac:picMk id="5" creationId="{89EF1CD1-334C-6F9E-9A77-F1F217F6B9B9}"/>
          </ac:picMkLst>
        </pc:picChg>
      </pc:sldChg>
      <pc:sldChg chg="addSp delSp modSp new mod">
        <pc:chgData name="Keith Warren" userId="ddbecccbedec467f" providerId="LiveId" clId="{1D2184C9-1A25-4C8C-AAF7-1516893A2F5B}" dt="2024-10-23T13:40:24.787" v="929" actId="26606"/>
        <pc:sldMkLst>
          <pc:docMk/>
          <pc:sldMk cId="271361565" sldId="295"/>
        </pc:sldMkLst>
        <pc:spChg chg="mod">
          <ac:chgData name="Keith Warren" userId="ddbecccbedec467f" providerId="LiveId" clId="{1D2184C9-1A25-4C8C-AAF7-1516893A2F5B}" dt="2024-10-23T13:40:24.787" v="929" actId="26606"/>
          <ac:spMkLst>
            <pc:docMk/>
            <pc:sldMk cId="271361565" sldId="295"/>
            <ac:spMk id="2" creationId="{34FCFC5C-6AFE-DC33-2FE1-AC739A0A31EF}"/>
          </ac:spMkLst>
        </pc:spChg>
        <pc:spChg chg="del">
          <ac:chgData name="Keith Warren" userId="ddbecccbedec467f" providerId="LiveId" clId="{1D2184C9-1A25-4C8C-AAF7-1516893A2F5B}" dt="2024-10-23T13:40:21.421" v="927" actId="478"/>
          <ac:spMkLst>
            <pc:docMk/>
            <pc:sldMk cId="271361565" sldId="295"/>
            <ac:spMk id="3" creationId="{9360BF66-B47E-745B-4742-BD79A848CAE1}"/>
          </ac:spMkLst>
        </pc:spChg>
        <pc:spChg chg="mod ord">
          <ac:chgData name="Keith Warren" userId="ddbecccbedec467f" providerId="LiveId" clId="{1D2184C9-1A25-4C8C-AAF7-1516893A2F5B}" dt="2024-10-23T13:40:24.787" v="929" actId="26606"/>
          <ac:spMkLst>
            <pc:docMk/>
            <pc:sldMk cId="271361565" sldId="295"/>
            <ac:spMk id="4" creationId="{AB11BA32-33C0-B0BE-CE32-06BC21D6BFE4}"/>
          </ac:spMkLst>
        </pc:spChg>
        <pc:picChg chg="add mod">
          <ac:chgData name="Keith Warren" userId="ddbecccbedec467f" providerId="LiveId" clId="{1D2184C9-1A25-4C8C-AAF7-1516893A2F5B}" dt="2024-10-23T13:40:24.787" v="929" actId="26606"/>
          <ac:picMkLst>
            <pc:docMk/>
            <pc:sldMk cId="271361565" sldId="295"/>
            <ac:picMk id="5" creationId="{BDE6C0E9-95BF-E92F-B2EA-807A6C7EF754}"/>
          </ac:picMkLst>
        </pc:picChg>
      </pc:sldChg>
      <pc:sldChg chg="addSp delSp modSp new mod ord">
        <pc:chgData name="Keith Warren" userId="ddbecccbedec467f" providerId="LiveId" clId="{1D2184C9-1A25-4C8C-AAF7-1516893A2F5B}" dt="2024-10-23T13:41:57.013" v="941" actId="20577"/>
        <pc:sldMkLst>
          <pc:docMk/>
          <pc:sldMk cId="2497106741" sldId="296"/>
        </pc:sldMkLst>
        <pc:spChg chg="del">
          <ac:chgData name="Keith Warren" userId="ddbecccbedec467f" providerId="LiveId" clId="{1D2184C9-1A25-4C8C-AAF7-1516893A2F5B}" dt="2024-10-23T13:40:51.714" v="933" actId="478"/>
          <ac:spMkLst>
            <pc:docMk/>
            <pc:sldMk cId="2497106741" sldId="296"/>
            <ac:spMk id="2" creationId="{79647AD4-2BAA-E4B8-9EF3-F87670B37AEB}"/>
          </ac:spMkLst>
        </pc:spChg>
        <pc:spChg chg="add mod">
          <ac:chgData name="Keith Warren" userId="ddbecccbedec467f" providerId="LiveId" clId="{1D2184C9-1A25-4C8C-AAF7-1516893A2F5B}" dt="2024-10-23T13:41:57.013" v="941" actId="20577"/>
          <ac:spMkLst>
            <pc:docMk/>
            <pc:sldMk cId="2497106741" sldId="296"/>
            <ac:spMk id="3" creationId="{1CDA330E-0F5B-4AEE-F09A-72DF9C01AFF3}"/>
          </ac:spMkLst>
        </pc:spChg>
      </pc:sldChg>
      <pc:sldChg chg="addSp delSp modSp new mod ord">
        <pc:chgData name="Keith Warren" userId="ddbecccbedec467f" providerId="LiveId" clId="{1D2184C9-1A25-4C8C-AAF7-1516893A2F5B}" dt="2024-10-23T13:43:31.171" v="978" actId="1076"/>
        <pc:sldMkLst>
          <pc:docMk/>
          <pc:sldMk cId="3872907025" sldId="297"/>
        </pc:sldMkLst>
        <pc:spChg chg="mod">
          <ac:chgData name="Keith Warren" userId="ddbecccbedec467f" providerId="LiveId" clId="{1D2184C9-1A25-4C8C-AAF7-1516893A2F5B}" dt="2024-10-23T13:43:27.173" v="977" actId="1076"/>
          <ac:spMkLst>
            <pc:docMk/>
            <pc:sldMk cId="3872907025" sldId="297"/>
            <ac:spMk id="2" creationId="{38EDB109-1E79-FB9E-5A19-7D4EAF21436D}"/>
          </ac:spMkLst>
        </pc:spChg>
        <pc:spChg chg="del">
          <ac:chgData name="Keith Warren" userId="ddbecccbedec467f" providerId="LiveId" clId="{1D2184C9-1A25-4C8C-AAF7-1516893A2F5B}" dt="2024-10-23T13:42:24.780" v="963" actId="478"/>
          <ac:spMkLst>
            <pc:docMk/>
            <pc:sldMk cId="3872907025" sldId="297"/>
            <ac:spMk id="3" creationId="{63795E14-E677-FA33-69F4-B6A2A13722CB}"/>
          </ac:spMkLst>
        </pc:spChg>
        <pc:spChg chg="mod ord">
          <ac:chgData name="Keith Warren" userId="ddbecccbedec467f" providerId="LiveId" clId="{1D2184C9-1A25-4C8C-AAF7-1516893A2F5B}" dt="2024-10-23T13:42:56.374" v="968" actId="26606"/>
          <ac:spMkLst>
            <pc:docMk/>
            <pc:sldMk cId="3872907025" sldId="297"/>
            <ac:spMk id="4" creationId="{690B7963-74C9-C654-9155-8C48E67AEBC0}"/>
          </ac:spMkLst>
        </pc:spChg>
        <pc:picChg chg="add mod">
          <ac:chgData name="Keith Warren" userId="ddbecccbedec467f" providerId="LiveId" clId="{1D2184C9-1A25-4C8C-AAF7-1516893A2F5B}" dt="2024-10-23T13:43:31.171" v="978" actId="1076"/>
          <ac:picMkLst>
            <pc:docMk/>
            <pc:sldMk cId="3872907025" sldId="297"/>
            <ac:picMk id="5" creationId="{77DB196C-2B06-F154-3778-214591FAC440}"/>
          </ac:picMkLst>
        </pc:picChg>
      </pc:sldChg>
      <pc:sldChg chg="addSp delSp modSp new mod ord">
        <pc:chgData name="Keith Warren" userId="ddbecccbedec467f" providerId="LiveId" clId="{1D2184C9-1A25-4C8C-AAF7-1516893A2F5B}" dt="2024-10-23T13:43:58.928" v="994" actId="26606"/>
        <pc:sldMkLst>
          <pc:docMk/>
          <pc:sldMk cId="741577152" sldId="298"/>
        </pc:sldMkLst>
        <pc:spChg chg="mod">
          <ac:chgData name="Keith Warren" userId="ddbecccbedec467f" providerId="LiveId" clId="{1D2184C9-1A25-4C8C-AAF7-1516893A2F5B}" dt="2024-10-23T13:43:58.928" v="994" actId="26606"/>
          <ac:spMkLst>
            <pc:docMk/>
            <pc:sldMk cId="741577152" sldId="298"/>
            <ac:spMk id="2" creationId="{FED7D997-FD05-1F1C-C9F4-4AFB628E3F02}"/>
          </ac:spMkLst>
        </pc:spChg>
        <pc:spChg chg="del">
          <ac:chgData name="Keith Warren" userId="ddbecccbedec467f" providerId="LiveId" clId="{1D2184C9-1A25-4C8C-AAF7-1516893A2F5B}" dt="2024-10-23T13:43:56.537" v="992" actId="478"/>
          <ac:spMkLst>
            <pc:docMk/>
            <pc:sldMk cId="741577152" sldId="298"/>
            <ac:spMk id="3" creationId="{C432D513-14F2-6C8A-2877-A449B0ACE617}"/>
          </ac:spMkLst>
        </pc:spChg>
        <pc:spChg chg="mod ord">
          <ac:chgData name="Keith Warren" userId="ddbecccbedec467f" providerId="LiveId" clId="{1D2184C9-1A25-4C8C-AAF7-1516893A2F5B}" dt="2024-10-23T13:43:58.928" v="994" actId="26606"/>
          <ac:spMkLst>
            <pc:docMk/>
            <pc:sldMk cId="741577152" sldId="298"/>
            <ac:spMk id="4" creationId="{95F776A1-5BBE-BCBB-C14D-B6AACF7B3E37}"/>
          </ac:spMkLst>
        </pc:spChg>
        <pc:picChg chg="add mod">
          <ac:chgData name="Keith Warren" userId="ddbecccbedec467f" providerId="LiveId" clId="{1D2184C9-1A25-4C8C-AAF7-1516893A2F5B}" dt="2024-10-23T13:43:58.928" v="994" actId="26606"/>
          <ac:picMkLst>
            <pc:docMk/>
            <pc:sldMk cId="741577152" sldId="298"/>
            <ac:picMk id="5" creationId="{251A67DE-E06A-2D37-72D7-306B75DBDE02}"/>
          </ac:picMkLst>
        </pc:picChg>
      </pc:sldChg>
      <pc:sldChg chg="addSp delSp modSp new mod">
        <pc:chgData name="Keith Warren" userId="ddbecccbedec467f" providerId="LiveId" clId="{1D2184C9-1A25-4C8C-AAF7-1516893A2F5B}" dt="2024-10-23T13:45:27.871" v="1033" actId="1076"/>
        <pc:sldMkLst>
          <pc:docMk/>
          <pc:sldMk cId="673174271" sldId="299"/>
        </pc:sldMkLst>
        <pc:spChg chg="mod">
          <ac:chgData name="Keith Warren" userId="ddbecccbedec467f" providerId="LiveId" clId="{1D2184C9-1A25-4C8C-AAF7-1516893A2F5B}" dt="2024-10-23T13:45:02.184" v="1028" actId="1076"/>
          <ac:spMkLst>
            <pc:docMk/>
            <pc:sldMk cId="673174271" sldId="299"/>
            <ac:spMk id="2" creationId="{BBDEB5BB-E29B-D000-4F96-2F2CDBB390D2}"/>
          </ac:spMkLst>
        </pc:spChg>
        <pc:spChg chg="del">
          <ac:chgData name="Keith Warren" userId="ddbecccbedec467f" providerId="LiveId" clId="{1D2184C9-1A25-4C8C-AAF7-1516893A2F5B}" dt="2024-10-23T13:44:21.983" v="1019" actId="478"/>
          <ac:spMkLst>
            <pc:docMk/>
            <pc:sldMk cId="673174271" sldId="299"/>
            <ac:spMk id="3" creationId="{F3FC5D77-DF25-7339-C5C0-27CBBF47DCF3}"/>
          </ac:spMkLst>
        </pc:spChg>
        <pc:picChg chg="add mod">
          <ac:chgData name="Keith Warren" userId="ddbecccbedec467f" providerId="LiveId" clId="{1D2184C9-1A25-4C8C-AAF7-1516893A2F5B}" dt="2024-10-23T13:45:27.871" v="1033" actId="1076"/>
          <ac:picMkLst>
            <pc:docMk/>
            <pc:sldMk cId="673174271" sldId="299"/>
            <ac:picMk id="5" creationId="{A4930135-2DA2-6E7D-CF41-EC0A6838E321}"/>
          </ac:picMkLst>
        </pc:picChg>
        <pc:picChg chg="add mod">
          <ac:chgData name="Keith Warren" userId="ddbecccbedec467f" providerId="LiveId" clId="{1D2184C9-1A25-4C8C-AAF7-1516893A2F5B}" dt="2024-10-23T13:45:19.681" v="1031" actId="1076"/>
          <ac:picMkLst>
            <pc:docMk/>
            <pc:sldMk cId="673174271" sldId="299"/>
            <ac:picMk id="6" creationId="{8E000D5B-3BC9-BD65-7D42-07F16464A881}"/>
          </ac:picMkLst>
        </pc:picChg>
      </pc:sldChg>
      <pc:sldChg chg="addSp delSp modSp new mod ord">
        <pc:chgData name="Keith Warren" userId="ddbecccbedec467f" providerId="LiveId" clId="{1D2184C9-1A25-4C8C-AAF7-1516893A2F5B}" dt="2024-10-23T13:49:55.211" v="1121" actId="20577"/>
        <pc:sldMkLst>
          <pc:docMk/>
          <pc:sldMk cId="364032728" sldId="300"/>
        </pc:sldMkLst>
        <pc:spChg chg="del">
          <ac:chgData name="Keith Warren" userId="ddbecccbedec467f" providerId="LiveId" clId="{1D2184C9-1A25-4C8C-AAF7-1516893A2F5B}" dt="2024-10-23T13:46:01.292" v="1037" actId="478"/>
          <ac:spMkLst>
            <pc:docMk/>
            <pc:sldMk cId="364032728" sldId="300"/>
            <ac:spMk id="2" creationId="{8B329FDF-389F-C741-0F55-BC792F937157}"/>
          </ac:spMkLst>
        </pc:spChg>
        <pc:spChg chg="add mod">
          <ac:chgData name="Keith Warren" userId="ddbecccbedec467f" providerId="LiveId" clId="{1D2184C9-1A25-4C8C-AAF7-1516893A2F5B}" dt="2024-10-23T13:49:55.211" v="1121" actId="20577"/>
          <ac:spMkLst>
            <pc:docMk/>
            <pc:sldMk cId="364032728" sldId="300"/>
            <ac:spMk id="3" creationId="{2F8D77B5-FE96-89BF-4194-2F3C2A591D46}"/>
          </ac:spMkLst>
        </pc:spChg>
      </pc:sldChg>
      <pc:sldChg chg="addSp delSp modSp new del mod ord modClrScheme chgLayout">
        <pc:chgData name="Keith Warren" userId="ddbecccbedec467f" providerId="LiveId" clId="{1D2184C9-1A25-4C8C-AAF7-1516893A2F5B}" dt="2024-10-23T13:48:49.896" v="1098" actId="47"/>
        <pc:sldMkLst>
          <pc:docMk/>
          <pc:sldMk cId="4049360816" sldId="301"/>
        </pc:sldMkLst>
        <pc:spChg chg="mod">
          <ac:chgData name="Keith Warren" userId="ddbecccbedec467f" providerId="LiveId" clId="{1D2184C9-1A25-4C8C-AAF7-1516893A2F5B}" dt="2024-10-23T13:48:30.811" v="1090" actId="20577"/>
          <ac:spMkLst>
            <pc:docMk/>
            <pc:sldMk cId="4049360816" sldId="301"/>
            <ac:spMk id="2" creationId="{D327699E-0FFB-CB33-320B-D5FBC9364C7A}"/>
          </ac:spMkLst>
        </pc:spChg>
        <pc:spChg chg="add del">
          <ac:chgData name="Keith Warren" userId="ddbecccbedec467f" providerId="LiveId" clId="{1D2184C9-1A25-4C8C-AAF7-1516893A2F5B}" dt="2024-10-23T13:48:30.105" v="1089" actId="478"/>
          <ac:spMkLst>
            <pc:docMk/>
            <pc:sldMk cId="4049360816" sldId="301"/>
            <ac:spMk id="3" creationId="{C73FB67E-EB0C-2E07-7E08-D21A30593596}"/>
          </ac:spMkLst>
        </pc:spChg>
        <pc:spChg chg="mod ord">
          <ac:chgData name="Keith Warren" userId="ddbecccbedec467f" providerId="LiveId" clId="{1D2184C9-1A25-4C8C-AAF7-1516893A2F5B}" dt="2024-10-23T13:47:49.245" v="1080" actId="26606"/>
          <ac:spMkLst>
            <pc:docMk/>
            <pc:sldMk cId="4049360816" sldId="301"/>
            <ac:spMk id="4" creationId="{CC21406F-9B53-190E-1899-C09DDC1F0642}"/>
          </ac:spMkLst>
        </pc:spChg>
        <pc:spChg chg="add mod">
          <ac:chgData name="Keith Warren" userId="ddbecccbedec467f" providerId="LiveId" clId="{1D2184C9-1A25-4C8C-AAF7-1516893A2F5B}" dt="2024-10-23T13:47:49.245" v="1080" actId="26606"/>
          <ac:spMkLst>
            <pc:docMk/>
            <pc:sldMk cId="4049360816" sldId="301"/>
            <ac:spMk id="11" creationId="{5370EE61-9F8D-C98A-C8E4-71F2FFD6465B}"/>
          </ac:spMkLst>
        </pc:spChg>
        <pc:spChg chg="add mod">
          <ac:chgData name="Keith Warren" userId="ddbecccbedec467f" providerId="LiveId" clId="{1D2184C9-1A25-4C8C-AAF7-1516893A2F5B}" dt="2024-10-23T13:47:49.245" v="1080" actId="26606"/>
          <ac:spMkLst>
            <pc:docMk/>
            <pc:sldMk cId="4049360816" sldId="301"/>
            <ac:spMk id="13" creationId="{E83A934F-821B-2261-58AF-41CF73C4C086}"/>
          </ac:spMkLst>
        </pc:spChg>
        <pc:picChg chg="add mod">
          <ac:chgData name="Keith Warren" userId="ddbecccbedec467f" providerId="LiveId" clId="{1D2184C9-1A25-4C8C-AAF7-1516893A2F5B}" dt="2024-10-23T13:48:45.599" v="1095" actId="1076"/>
          <ac:picMkLst>
            <pc:docMk/>
            <pc:sldMk cId="4049360816" sldId="301"/>
            <ac:picMk id="5" creationId="{8838F067-3C3E-878B-48C9-A4F38BF676A8}"/>
          </ac:picMkLst>
        </pc:picChg>
        <pc:picChg chg="add mod">
          <ac:chgData name="Keith Warren" userId="ddbecccbedec467f" providerId="LiveId" clId="{1D2184C9-1A25-4C8C-AAF7-1516893A2F5B}" dt="2024-10-23T13:48:25.455" v="1087" actId="1076"/>
          <ac:picMkLst>
            <pc:docMk/>
            <pc:sldMk cId="4049360816" sldId="301"/>
            <ac:picMk id="6" creationId="{50EAE185-A8F1-3674-0DBF-EF48A4CF101E}"/>
          </ac:picMkLst>
        </pc:picChg>
      </pc:sldChg>
      <pc:sldChg chg="addSp delSp modSp new mod ord">
        <pc:chgData name="Keith Warren" userId="ddbecccbedec467f" providerId="LiveId" clId="{1D2184C9-1A25-4C8C-AAF7-1516893A2F5B}" dt="2024-10-23T13:49:23.759" v="1114" actId="1076"/>
        <pc:sldMkLst>
          <pc:docMk/>
          <pc:sldMk cId="2604187530" sldId="302"/>
        </pc:sldMkLst>
        <pc:spChg chg="mod">
          <ac:chgData name="Keith Warren" userId="ddbecccbedec467f" providerId="LiveId" clId="{1D2184C9-1A25-4C8C-AAF7-1516893A2F5B}" dt="2024-10-23T13:49:23.759" v="1114" actId="1076"/>
          <ac:spMkLst>
            <pc:docMk/>
            <pc:sldMk cId="2604187530" sldId="302"/>
            <ac:spMk id="2" creationId="{DD0D35EF-913B-1906-B2AB-9EBAB50504EE}"/>
          </ac:spMkLst>
        </pc:spChg>
        <pc:spChg chg="del">
          <ac:chgData name="Keith Warren" userId="ddbecccbedec467f" providerId="LiveId" clId="{1D2184C9-1A25-4C8C-AAF7-1516893A2F5B}" dt="2024-10-23T13:48:56.763" v="1104" actId="478"/>
          <ac:spMkLst>
            <pc:docMk/>
            <pc:sldMk cId="2604187530" sldId="302"/>
            <ac:spMk id="3" creationId="{DCADD9B5-7873-2D9F-0321-2527B37EBD79}"/>
          </ac:spMkLst>
        </pc:spChg>
        <pc:picChg chg="add mod">
          <ac:chgData name="Keith Warren" userId="ddbecccbedec467f" providerId="LiveId" clId="{1D2184C9-1A25-4C8C-AAF7-1516893A2F5B}" dt="2024-10-23T13:49:20.151" v="1113" actId="1076"/>
          <ac:picMkLst>
            <pc:docMk/>
            <pc:sldMk cId="2604187530" sldId="302"/>
            <ac:picMk id="5" creationId="{62C2B8EC-61E9-0813-4E84-F3B2395FC48F}"/>
          </ac:picMkLst>
        </pc:picChg>
        <pc:picChg chg="add del mod">
          <ac:chgData name="Keith Warren" userId="ddbecccbedec467f" providerId="LiveId" clId="{1D2184C9-1A25-4C8C-AAF7-1516893A2F5B}" dt="2024-10-23T13:49:14.740" v="1110" actId="478"/>
          <ac:picMkLst>
            <pc:docMk/>
            <pc:sldMk cId="2604187530" sldId="302"/>
            <ac:picMk id="6" creationId="{13CCEBE0-F7A8-FAD0-C713-95B43C581F52}"/>
          </ac:picMkLst>
        </pc:picChg>
        <pc:picChg chg="add mod">
          <ac:chgData name="Keith Warren" userId="ddbecccbedec467f" providerId="LiveId" clId="{1D2184C9-1A25-4C8C-AAF7-1516893A2F5B}" dt="2024-10-23T13:49:17.399" v="1112" actId="1076"/>
          <ac:picMkLst>
            <pc:docMk/>
            <pc:sldMk cId="2604187530" sldId="302"/>
            <ac:picMk id="7" creationId="{B0B2F097-2DFB-5942-6AEB-0BEB278C6872}"/>
          </ac:picMkLst>
        </pc:picChg>
      </pc:sldChg>
      <pc:sldChg chg="addSp delSp modSp new mod ord">
        <pc:chgData name="Keith Warren" userId="ddbecccbedec467f" providerId="LiveId" clId="{1D2184C9-1A25-4C8C-AAF7-1516893A2F5B}" dt="2024-10-23T13:50:44.218" v="1155" actId="1076"/>
        <pc:sldMkLst>
          <pc:docMk/>
          <pc:sldMk cId="3408129338" sldId="303"/>
        </pc:sldMkLst>
        <pc:spChg chg="del">
          <ac:chgData name="Keith Warren" userId="ddbecccbedec467f" providerId="LiveId" clId="{1D2184C9-1A25-4C8C-AAF7-1516893A2F5B}" dt="2024-10-23T13:49:45.919" v="1118" actId="478"/>
          <ac:spMkLst>
            <pc:docMk/>
            <pc:sldMk cId="3408129338" sldId="303"/>
            <ac:spMk id="2" creationId="{2B8F7DB6-45E7-C630-2EE3-4CDFF3BEE8C1}"/>
          </ac:spMkLst>
        </pc:spChg>
        <pc:spChg chg="add mod">
          <ac:chgData name="Keith Warren" userId="ddbecccbedec467f" providerId="LiveId" clId="{1D2184C9-1A25-4C8C-AAF7-1516893A2F5B}" dt="2024-10-23T13:50:44.218" v="1155" actId="1076"/>
          <ac:spMkLst>
            <pc:docMk/>
            <pc:sldMk cId="3408129338" sldId="303"/>
            <ac:spMk id="3" creationId="{AD973F4C-AEDB-93F4-9F57-1022666346B9}"/>
          </ac:spMkLst>
        </pc:spChg>
      </pc:sldChg>
      <pc:sldChg chg="addSp delSp modSp new mod ord">
        <pc:chgData name="Keith Warren" userId="ddbecccbedec467f" providerId="LiveId" clId="{1D2184C9-1A25-4C8C-AAF7-1516893A2F5B}" dt="2024-10-23T13:52:19.967" v="1259" actId="6549"/>
        <pc:sldMkLst>
          <pc:docMk/>
          <pc:sldMk cId="2584374711" sldId="304"/>
        </pc:sldMkLst>
        <pc:spChg chg="mod">
          <ac:chgData name="Keith Warren" userId="ddbecccbedec467f" providerId="LiveId" clId="{1D2184C9-1A25-4C8C-AAF7-1516893A2F5B}" dt="2024-10-23T13:52:19.967" v="1259" actId="6549"/>
          <ac:spMkLst>
            <pc:docMk/>
            <pc:sldMk cId="2584374711" sldId="304"/>
            <ac:spMk id="2" creationId="{4F3EF87C-2AA7-B149-7109-8D77FC4580FF}"/>
          </ac:spMkLst>
        </pc:spChg>
        <pc:spChg chg="del">
          <ac:chgData name="Keith Warren" userId="ddbecccbedec467f" providerId="LiveId" clId="{1D2184C9-1A25-4C8C-AAF7-1516893A2F5B}" dt="2024-10-23T13:51:23.070" v="1195" actId="478"/>
          <ac:spMkLst>
            <pc:docMk/>
            <pc:sldMk cId="2584374711" sldId="304"/>
            <ac:spMk id="3" creationId="{A067C5FB-7F5B-EB78-2893-0C85BC4EE3C3}"/>
          </ac:spMkLst>
        </pc:spChg>
        <pc:spChg chg="mod ord">
          <ac:chgData name="Keith Warren" userId="ddbecccbedec467f" providerId="LiveId" clId="{1D2184C9-1A25-4C8C-AAF7-1516893A2F5B}" dt="2024-10-23T13:51:32.126" v="1198" actId="26606"/>
          <ac:spMkLst>
            <pc:docMk/>
            <pc:sldMk cId="2584374711" sldId="304"/>
            <ac:spMk id="4" creationId="{B3505A9A-AC1C-0381-2E05-CDD3C3A7CD4E}"/>
          </ac:spMkLst>
        </pc:spChg>
        <pc:picChg chg="add mod">
          <ac:chgData name="Keith Warren" userId="ddbecccbedec467f" providerId="LiveId" clId="{1D2184C9-1A25-4C8C-AAF7-1516893A2F5B}" dt="2024-10-23T13:51:32.126" v="1198" actId="26606"/>
          <ac:picMkLst>
            <pc:docMk/>
            <pc:sldMk cId="2584374711" sldId="304"/>
            <ac:picMk id="5" creationId="{102C387C-EBCE-453B-C380-BFA1B9DB5349}"/>
          </ac:picMkLst>
        </pc:picChg>
      </pc:sldChg>
      <pc:sldChg chg="addSp delSp modSp new mod">
        <pc:chgData name="Keith Warren" userId="ddbecccbedec467f" providerId="LiveId" clId="{1D2184C9-1A25-4C8C-AAF7-1516893A2F5B}" dt="2024-10-23T13:53:21.876" v="1278" actId="1076"/>
        <pc:sldMkLst>
          <pc:docMk/>
          <pc:sldMk cId="974729866" sldId="305"/>
        </pc:sldMkLst>
        <pc:spChg chg="mod">
          <ac:chgData name="Keith Warren" userId="ddbecccbedec467f" providerId="LiveId" clId="{1D2184C9-1A25-4C8C-AAF7-1516893A2F5B}" dt="2024-10-23T13:53:21.876" v="1278" actId="1076"/>
          <ac:spMkLst>
            <pc:docMk/>
            <pc:sldMk cId="974729866" sldId="305"/>
            <ac:spMk id="2" creationId="{FA2FC984-7DEE-22C8-FB7A-7DA07CE1FC3C}"/>
          </ac:spMkLst>
        </pc:spChg>
        <pc:spChg chg="del">
          <ac:chgData name="Keith Warren" userId="ddbecccbedec467f" providerId="LiveId" clId="{1D2184C9-1A25-4C8C-AAF7-1516893A2F5B}" dt="2024-10-23T13:52:27.694" v="1260" actId="478"/>
          <ac:spMkLst>
            <pc:docMk/>
            <pc:sldMk cId="974729866" sldId="305"/>
            <ac:spMk id="3" creationId="{EB19B086-09EA-2F81-ABA7-D4DF61EAA6D0}"/>
          </ac:spMkLst>
        </pc:spChg>
        <pc:picChg chg="add del mod">
          <ac:chgData name="Keith Warren" userId="ddbecccbedec467f" providerId="LiveId" clId="{1D2184C9-1A25-4C8C-AAF7-1516893A2F5B}" dt="2024-10-23T13:52:29.606" v="1262" actId="478"/>
          <ac:picMkLst>
            <pc:docMk/>
            <pc:sldMk cId="974729866" sldId="305"/>
            <ac:picMk id="5" creationId="{929D6138-1CF0-00DF-2995-2BA4C5628A84}"/>
          </ac:picMkLst>
        </pc:picChg>
        <pc:picChg chg="add mod">
          <ac:chgData name="Keith Warren" userId="ddbecccbedec467f" providerId="LiveId" clId="{1D2184C9-1A25-4C8C-AAF7-1516893A2F5B}" dt="2024-10-23T13:53:13.791" v="1277" actId="1076"/>
          <ac:picMkLst>
            <pc:docMk/>
            <pc:sldMk cId="974729866" sldId="305"/>
            <ac:picMk id="6" creationId="{CDA88E0D-1807-D15A-B655-DA4D627CAEDE}"/>
          </ac:picMkLst>
        </pc:picChg>
        <pc:picChg chg="add mod">
          <ac:chgData name="Keith Warren" userId="ddbecccbedec467f" providerId="LiveId" clId="{1D2184C9-1A25-4C8C-AAF7-1516893A2F5B}" dt="2024-10-23T13:53:09.306" v="1275" actId="1076"/>
          <ac:picMkLst>
            <pc:docMk/>
            <pc:sldMk cId="974729866" sldId="305"/>
            <ac:picMk id="7" creationId="{8F241423-861F-C7FA-05E7-3EDB4E12EF79}"/>
          </ac:picMkLst>
        </pc:picChg>
      </pc:sldChg>
      <pc:sldChg chg="addSp delSp modSp new mod ord">
        <pc:chgData name="Keith Warren" userId="ddbecccbedec467f" providerId="LiveId" clId="{1D2184C9-1A25-4C8C-AAF7-1516893A2F5B}" dt="2024-10-23T13:55:07.319" v="1347" actId="1076"/>
        <pc:sldMkLst>
          <pc:docMk/>
          <pc:sldMk cId="1824657430" sldId="306"/>
        </pc:sldMkLst>
        <pc:spChg chg="del">
          <ac:chgData name="Keith Warren" userId="ddbecccbedec467f" providerId="LiveId" clId="{1D2184C9-1A25-4C8C-AAF7-1516893A2F5B}" dt="2024-10-23T13:53:53.598" v="1282" actId="478"/>
          <ac:spMkLst>
            <pc:docMk/>
            <pc:sldMk cId="1824657430" sldId="306"/>
            <ac:spMk id="2" creationId="{93A1EAFD-2F09-3102-DD55-671433334544}"/>
          </ac:spMkLst>
        </pc:spChg>
        <pc:spChg chg="add mod">
          <ac:chgData name="Keith Warren" userId="ddbecccbedec467f" providerId="LiveId" clId="{1D2184C9-1A25-4C8C-AAF7-1516893A2F5B}" dt="2024-10-23T13:55:07.319" v="1347" actId="1076"/>
          <ac:spMkLst>
            <pc:docMk/>
            <pc:sldMk cId="1824657430" sldId="306"/>
            <ac:spMk id="3" creationId="{EE774BBC-9FA9-177F-695F-8219106C92F4}"/>
          </ac:spMkLst>
        </pc:spChg>
      </pc:sldChg>
      <pc:sldChg chg="addSp delSp modSp new mod ord">
        <pc:chgData name="Keith Warren" userId="ddbecccbedec467f" providerId="LiveId" clId="{1D2184C9-1A25-4C8C-AAF7-1516893A2F5B}" dt="2024-10-23T13:55:58.513" v="1378" actId="1076"/>
        <pc:sldMkLst>
          <pc:docMk/>
          <pc:sldMk cId="2846718804" sldId="307"/>
        </pc:sldMkLst>
        <pc:spChg chg="mod">
          <ac:chgData name="Keith Warren" userId="ddbecccbedec467f" providerId="LiveId" clId="{1D2184C9-1A25-4C8C-AAF7-1516893A2F5B}" dt="2024-10-23T13:55:58.513" v="1378" actId="1076"/>
          <ac:spMkLst>
            <pc:docMk/>
            <pc:sldMk cId="2846718804" sldId="307"/>
            <ac:spMk id="2" creationId="{8D140780-E9F7-B7E5-3499-6998BC415DBC}"/>
          </ac:spMkLst>
        </pc:spChg>
        <pc:spChg chg="del">
          <ac:chgData name="Keith Warren" userId="ddbecccbedec467f" providerId="LiveId" clId="{1D2184C9-1A25-4C8C-AAF7-1516893A2F5B}" dt="2024-10-23T13:55:32.025" v="1371" actId="478"/>
          <ac:spMkLst>
            <pc:docMk/>
            <pc:sldMk cId="2846718804" sldId="307"/>
            <ac:spMk id="3" creationId="{82B18BBC-757C-43CD-C781-96959050B1FA}"/>
          </ac:spMkLst>
        </pc:spChg>
        <pc:picChg chg="add mod">
          <ac:chgData name="Keith Warren" userId="ddbecccbedec467f" providerId="LiveId" clId="{1D2184C9-1A25-4C8C-AAF7-1516893A2F5B}" dt="2024-10-23T13:55:53.555" v="1377" actId="1076"/>
          <ac:picMkLst>
            <pc:docMk/>
            <pc:sldMk cId="2846718804" sldId="307"/>
            <ac:picMk id="5" creationId="{22A09A40-63B4-59D5-3CD6-CC2BB874E1C1}"/>
          </ac:picMkLst>
        </pc:picChg>
      </pc:sldChg>
      <pc:sldChg chg="addSp delSp modSp new mod">
        <pc:chgData name="Keith Warren" userId="ddbecccbedec467f" providerId="LiveId" clId="{1D2184C9-1A25-4C8C-AAF7-1516893A2F5B}" dt="2024-10-23T13:57:17.300" v="1466" actId="1076"/>
        <pc:sldMkLst>
          <pc:docMk/>
          <pc:sldMk cId="1145625194" sldId="308"/>
        </pc:sldMkLst>
        <pc:spChg chg="mod">
          <ac:chgData name="Keith Warren" userId="ddbecccbedec467f" providerId="LiveId" clId="{1D2184C9-1A25-4C8C-AAF7-1516893A2F5B}" dt="2024-10-23T13:57:17.300" v="1466" actId="1076"/>
          <ac:spMkLst>
            <pc:docMk/>
            <pc:sldMk cId="1145625194" sldId="308"/>
            <ac:spMk id="2" creationId="{5865F165-8810-3132-0A07-D061EB0BA310}"/>
          </ac:spMkLst>
        </pc:spChg>
        <pc:spChg chg="del">
          <ac:chgData name="Keith Warren" userId="ddbecccbedec467f" providerId="LiveId" clId="{1D2184C9-1A25-4C8C-AAF7-1516893A2F5B}" dt="2024-10-23T13:56:41.189" v="1455" actId="478"/>
          <ac:spMkLst>
            <pc:docMk/>
            <pc:sldMk cId="1145625194" sldId="308"/>
            <ac:spMk id="3" creationId="{F22105C8-4DDE-49A4-3C22-63FD0BB819AC}"/>
          </ac:spMkLst>
        </pc:spChg>
        <pc:picChg chg="add mod">
          <ac:chgData name="Keith Warren" userId="ddbecccbedec467f" providerId="LiveId" clId="{1D2184C9-1A25-4C8C-AAF7-1516893A2F5B}" dt="2024-10-23T13:57:08.067" v="1465" actId="1076"/>
          <ac:picMkLst>
            <pc:docMk/>
            <pc:sldMk cId="1145625194" sldId="308"/>
            <ac:picMk id="5" creationId="{BA9DC480-ABE9-AA4E-DDA8-2A3FCC0FB353}"/>
          </ac:picMkLst>
        </pc:picChg>
      </pc:sldChg>
      <pc:sldChg chg="addSp delSp modSp new mod">
        <pc:chgData name="Keith Warren" userId="ddbecccbedec467f" providerId="LiveId" clId="{1D2184C9-1A25-4C8C-AAF7-1516893A2F5B}" dt="2024-10-23T13:58:06.445" v="1490" actId="26606"/>
        <pc:sldMkLst>
          <pc:docMk/>
          <pc:sldMk cId="3360433653" sldId="309"/>
        </pc:sldMkLst>
        <pc:spChg chg="mod">
          <ac:chgData name="Keith Warren" userId="ddbecccbedec467f" providerId="LiveId" clId="{1D2184C9-1A25-4C8C-AAF7-1516893A2F5B}" dt="2024-10-23T13:58:06.445" v="1490" actId="26606"/>
          <ac:spMkLst>
            <pc:docMk/>
            <pc:sldMk cId="3360433653" sldId="309"/>
            <ac:spMk id="2" creationId="{7A820517-3D88-73D5-CBBF-0617B833FB21}"/>
          </ac:spMkLst>
        </pc:spChg>
        <pc:spChg chg="del">
          <ac:chgData name="Keith Warren" userId="ddbecccbedec467f" providerId="LiveId" clId="{1D2184C9-1A25-4C8C-AAF7-1516893A2F5B}" dt="2024-10-23T13:57:58.898" v="1487" actId="478"/>
          <ac:spMkLst>
            <pc:docMk/>
            <pc:sldMk cId="3360433653" sldId="309"/>
            <ac:spMk id="3" creationId="{59EF60AA-8D7C-6FE6-7BD1-A309B118AA26}"/>
          </ac:spMkLst>
        </pc:spChg>
        <pc:spChg chg="mod ord">
          <ac:chgData name="Keith Warren" userId="ddbecccbedec467f" providerId="LiveId" clId="{1D2184C9-1A25-4C8C-AAF7-1516893A2F5B}" dt="2024-10-23T13:58:06.445" v="1490" actId="26606"/>
          <ac:spMkLst>
            <pc:docMk/>
            <pc:sldMk cId="3360433653" sldId="309"/>
            <ac:spMk id="4" creationId="{FB7435D5-DD99-4870-E3E4-71D9EBE87D87}"/>
          </ac:spMkLst>
        </pc:spChg>
        <pc:picChg chg="add mod">
          <ac:chgData name="Keith Warren" userId="ddbecccbedec467f" providerId="LiveId" clId="{1D2184C9-1A25-4C8C-AAF7-1516893A2F5B}" dt="2024-10-23T13:58:06.445" v="1490" actId="26606"/>
          <ac:picMkLst>
            <pc:docMk/>
            <pc:sldMk cId="3360433653" sldId="309"/>
            <ac:picMk id="5" creationId="{F6364B96-4EBF-D4C3-5DD7-6F8E566D79D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7813C4-529A-4232-976F-21565782E03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81A0B5B-4078-4C97-9296-9A3292DB57A2}">
      <dgm:prSet/>
      <dgm:spPr/>
      <dgm:t>
        <a:bodyPr/>
        <a:lstStyle/>
        <a:p>
          <a:r>
            <a:rPr lang="en-US" b="0" baseline="0" dirty="0">
              <a:solidFill>
                <a:schemeClr val="tx1"/>
              </a:solidFill>
            </a:rPr>
            <a:t>Object-Oriented Programming in Python</a:t>
          </a:r>
          <a:endParaRPr lang="en-US" dirty="0">
            <a:solidFill>
              <a:schemeClr val="tx1"/>
            </a:solidFill>
          </a:endParaRPr>
        </a:p>
      </dgm:t>
    </dgm:pt>
    <dgm:pt modelId="{0EFC0EA2-2D8F-4208-AE93-0CB64B97627E}" type="parTrans" cxnId="{4DAE1096-E95D-47CD-A667-1459A7DAD9F4}">
      <dgm:prSet/>
      <dgm:spPr/>
      <dgm:t>
        <a:bodyPr/>
        <a:lstStyle/>
        <a:p>
          <a:endParaRPr lang="en-US"/>
        </a:p>
      </dgm:t>
    </dgm:pt>
    <dgm:pt modelId="{8F60AC99-B731-429F-B79C-6F8FA04C4750}" type="sibTrans" cxnId="{4DAE1096-E95D-47CD-A667-1459A7DAD9F4}">
      <dgm:prSet/>
      <dgm:spPr/>
      <dgm:t>
        <a:bodyPr/>
        <a:lstStyle/>
        <a:p>
          <a:endParaRPr lang="en-US"/>
        </a:p>
      </dgm:t>
    </dgm:pt>
    <dgm:pt modelId="{C0389E6A-23A2-4BF0-B242-C7FD3034F856}">
      <dgm:prSet/>
      <dgm:spPr/>
      <dgm:t>
        <a:bodyPr/>
        <a:lstStyle/>
        <a:p>
          <a:r>
            <a:rPr lang="en-US" b="0" baseline="0" dirty="0">
              <a:solidFill>
                <a:schemeClr val="tx1"/>
              </a:solidFill>
            </a:rPr>
            <a:t>Web Scraping / Data Manipulation</a:t>
          </a:r>
          <a:endParaRPr lang="en-US" dirty="0">
            <a:solidFill>
              <a:schemeClr val="tx1"/>
            </a:solidFill>
          </a:endParaRPr>
        </a:p>
      </dgm:t>
    </dgm:pt>
    <dgm:pt modelId="{EF8C41EB-9D13-4170-8732-50F59022F218}" type="parTrans" cxnId="{A1CA1530-0FAC-4A60-9E88-ACEA71012D85}">
      <dgm:prSet/>
      <dgm:spPr/>
      <dgm:t>
        <a:bodyPr/>
        <a:lstStyle/>
        <a:p>
          <a:endParaRPr lang="en-US"/>
        </a:p>
      </dgm:t>
    </dgm:pt>
    <dgm:pt modelId="{F5E5CA78-1173-4159-860D-F92923645E2C}" type="sibTrans" cxnId="{A1CA1530-0FAC-4A60-9E88-ACEA71012D85}">
      <dgm:prSet/>
      <dgm:spPr/>
      <dgm:t>
        <a:bodyPr/>
        <a:lstStyle/>
        <a:p>
          <a:endParaRPr lang="en-US"/>
        </a:p>
      </dgm:t>
    </dgm:pt>
    <dgm:pt modelId="{73E2C4FC-81C8-48D2-9C77-7B3207F64FE4}">
      <dgm:prSet/>
      <dgm:spPr/>
      <dgm:t>
        <a:bodyPr/>
        <a:lstStyle/>
        <a:p>
          <a:r>
            <a:rPr lang="en-US" b="0" baseline="0" dirty="0">
              <a:solidFill>
                <a:schemeClr val="tx1"/>
              </a:solidFill>
            </a:rPr>
            <a:t>Python Libraries</a:t>
          </a:r>
          <a:endParaRPr lang="en-US" dirty="0">
            <a:solidFill>
              <a:schemeClr val="tx1"/>
            </a:solidFill>
          </a:endParaRPr>
        </a:p>
      </dgm:t>
    </dgm:pt>
    <dgm:pt modelId="{3AE8CC9D-5053-4B48-B196-A5BE63990435}" type="parTrans" cxnId="{F19125FA-F282-4B40-85CD-20D377D5AC20}">
      <dgm:prSet/>
      <dgm:spPr/>
      <dgm:t>
        <a:bodyPr/>
        <a:lstStyle/>
        <a:p>
          <a:endParaRPr lang="en-US"/>
        </a:p>
      </dgm:t>
    </dgm:pt>
    <dgm:pt modelId="{708AD5D1-B50C-48B8-B06C-BC140DB9D040}" type="sibTrans" cxnId="{F19125FA-F282-4B40-85CD-20D377D5AC20}">
      <dgm:prSet/>
      <dgm:spPr/>
      <dgm:t>
        <a:bodyPr/>
        <a:lstStyle/>
        <a:p>
          <a:endParaRPr lang="en-US"/>
        </a:p>
      </dgm:t>
    </dgm:pt>
    <dgm:pt modelId="{A40634A6-2527-4C2F-AA7E-B63BA23FA170}">
      <dgm:prSet/>
      <dgm:spPr/>
      <dgm:t>
        <a:bodyPr/>
        <a:lstStyle/>
        <a:p>
          <a:r>
            <a:rPr lang="en-US" b="0" baseline="0" dirty="0">
              <a:solidFill>
                <a:schemeClr val="tx1"/>
              </a:solidFill>
            </a:rPr>
            <a:t>Building a full fledge application with GUI interface  </a:t>
          </a:r>
          <a:endParaRPr lang="en-US" dirty="0">
            <a:solidFill>
              <a:schemeClr val="tx1"/>
            </a:solidFill>
          </a:endParaRPr>
        </a:p>
      </dgm:t>
    </dgm:pt>
    <dgm:pt modelId="{20D5397F-2A8B-4773-BEF9-3D0B6E348EA1}" type="parTrans" cxnId="{D487DA49-A688-48CE-AB66-E5FF6E03820F}">
      <dgm:prSet/>
      <dgm:spPr/>
      <dgm:t>
        <a:bodyPr/>
        <a:lstStyle/>
        <a:p>
          <a:endParaRPr lang="en-US"/>
        </a:p>
      </dgm:t>
    </dgm:pt>
    <dgm:pt modelId="{F67DDBBD-BAD1-48D6-A62D-BBF3C89D4519}" type="sibTrans" cxnId="{D487DA49-A688-48CE-AB66-E5FF6E03820F}">
      <dgm:prSet/>
      <dgm:spPr/>
      <dgm:t>
        <a:bodyPr/>
        <a:lstStyle/>
        <a:p>
          <a:endParaRPr lang="en-US"/>
        </a:p>
      </dgm:t>
    </dgm:pt>
    <dgm:pt modelId="{937FD3D9-4056-4F42-B1BE-34DB4EE94149}" type="pres">
      <dgm:prSet presAssocID="{6F7813C4-529A-4232-976F-21565782E030}" presName="linear" presStyleCnt="0">
        <dgm:presLayoutVars>
          <dgm:animLvl val="lvl"/>
          <dgm:resizeHandles val="exact"/>
        </dgm:presLayoutVars>
      </dgm:prSet>
      <dgm:spPr/>
    </dgm:pt>
    <dgm:pt modelId="{FC5E11E2-9F92-4892-9A1C-C8FE681FFBCF}" type="pres">
      <dgm:prSet presAssocID="{C81A0B5B-4078-4C97-9296-9A3292DB57A2}" presName="parentText" presStyleLbl="node1" presStyleIdx="0" presStyleCnt="4" custLinFactNeighborX="-1" custLinFactNeighborY="-41897">
        <dgm:presLayoutVars>
          <dgm:chMax val="0"/>
          <dgm:bulletEnabled val="1"/>
        </dgm:presLayoutVars>
      </dgm:prSet>
      <dgm:spPr/>
    </dgm:pt>
    <dgm:pt modelId="{C0FBE128-374A-43E1-B0BC-668DE0EBC743}" type="pres">
      <dgm:prSet presAssocID="{8F60AC99-B731-429F-B79C-6F8FA04C4750}" presName="spacer" presStyleCnt="0"/>
      <dgm:spPr/>
    </dgm:pt>
    <dgm:pt modelId="{EC6F1914-2CF8-43B6-8CD2-20C3B125E5EB}" type="pres">
      <dgm:prSet presAssocID="{C0389E6A-23A2-4BF0-B242-C7FD3034F856}" presName="parentText" presStyleLbl="node1" presStyleIdx="1" presStyleCnt="4">
        <dgm:presLayoutVars>
          <dgm:chMax val="0"/>
          <dgm:bulletEnabled val="1"/>
        </dgm:presLayoutVars>
      </dgm:prSet>
      <dgm:spPr/>
    </dgm:pt>
    <dgm:pt modelId="{153BC4C3-E55E-4468-BC7F-58CBB9FBB9BC}" type="pres">
      <dgm:prSet presAssocID="{F5E5CA78-1173-4159-860D-F92923645E2C}" presName="spacer" presStyleCnt="0"/>
      <dgm:spPr/>
    </dgm:pt>
    <dgm:pt modelId="{6FB90F54-3598-48DB-9BAD-6CA1C64EFEA7}" type="pres">
      <dgm:prSet presAssocID="{73E2C4FC-81C8-48D2-9C77-7B3207F64FE4}" presName="parentText" presStyleLbl="node1" presStyleIdx="2" presStyleCnt="4">
        <dgm:presLayoutVars>
          <dgm:chMax val="0"/>
          <dgm:bulletEnabled val="1"/>
        </dgm:presLayoutVars>
      </dgm:prSet>
      <dgm:spPr/>
    </dgm:pt>
    <dgm:pt modelId="{04BC6090-C0D7-47AE-9AD2-DD681C31CE28}" type="pres">
      <dgm:prSet presAssocID="{708AD5D1-B50C-48B8-B06C-BC140DB9D040}" presName="spacer" presStyleCnt="0"/>
      <dgm:spPr/>
    </dgm:pt>
    <dgm:pt modelId="{E09635AE-3195-4593-84BA-7CE951BDF402}" type="pres">
      <dgm:prSet presAssocID="{A40634A6-2527-4C2F-AA7E-B63BA23FA170}" presName="parentText" presStyleLbl="node1" presStyleIdx="3" presStyleCnt="4">
        <dgm:presLayoutVars>
          <dgm:chMax val="0"/>
          <dgm:bulletEnabled val="1"/>
        </dgm:presLayoutVars>
      </dgm:prSet>
      <dgm:spPr/>
    </dgm:pt>
  </dgm:ptLst>
  <dgm:cxnLst>
    <dgm:cxn modelId="{DDDCDA16-E79F-4243-AC95-A6613CF8152F}" type="presOf" srcId="{C0389E6A-23A2-4BF0-B242-C7FD3034F856}" destId="{EC6F1914-2CF8-43B6-8CD2-20C3B125E5EB}" srcOrd="0" destOrd="0" presId="urn:microsoft.com/office/officeart/2005/8/layout/vList2"/>
    <dgm:cxn modelId="{643AAA29-5653-4905-B366-86D057151005}" type="presOf" srcId="{6F7813C4-529A-4232-976F-21565782E030}" destId="{937FD3D9-4056-4F42-B1BE-34DB4EE94149}" srcOrd="0" destOrd="0" presId="urn:microsoft.com/office/officeart/2005/8/layout/vList2"/>
    <dgm:cxn modelId="{A1CA1530-0FAC-4A60-9E88-ACEA71012D85}" srcId="{6F7813C4-529A-4232-976F-21565782E030}" destId="{C0389E6A-23A2-4BF0-B242-C7FD3034F856}" srcOrd="1" destOrd="0" parTransId="{EF8C41EB-9D13-4170-8732-50F59022F218}" sibTransId="{F5E5CA78-1173-4159-860D-F92923645E2C}"/>
    <dgm:cxn modelId="{ED9EC934-2993-4648-8CA2-923F581617C4}" type="presOf" srcId="{A40634A6-2527-4C2F-AA7E-B63BA23FA170}" destId="{E09635AE-3195-4593-84BA-7CE951BDF402}" srcOrd="0" destOrd="0" presId="urn:microsoft.com/office/officeart/2005/8/layout/vList2"/>
    <dgm:cxn modelId="{D487DA49-A688-48CE-AB66-E5FF6E03820F}" srcId="{6F7813C4-529A-4232-976F-21565782E030}" destId="{A40634A6-2527-4C2F-AA7E-B63BA23FA170}" srcOrd="3" destOrd="0" parTransId="{20D5397F-2A8B-4773-BEF9-3D0B6E348EA1}" sibTransId="{F67DDBBD-BAD1-48D6-A62D-BBF3C89D4519}"/>
    <dgm:cxn modelId="{1A0EF273-8851-4A0A-94D8-E86E4EED9F25}" type="presOf" srcId="{73E2C4FC-81C8-48D2-9C77-7B3207F64FE4}" destId="{6FB90F54-3598-48DB-9BAD-6CA1C64EFEA7}" srcOrd="0" destOrd="0" presId="urn:microsoft.com/office/officeart/2005/8/layout/vList2"/>
    <dgm:cxn modelId="{E14C548E-F530-43DB-80D1-3F12DAE918FB}" type="presOf" srcId="{C81A0B5B-4078-4C97-9296-9A3292DB57A2}" destId="{FC5E11E2-9F92-4892-9A1C-C8FE681FFBCF}" srcOrd="0" destOrd="0" presId="urn:microsoft.com/office/officeart/2005/8/layout/vList2"/>
    <dgm:cxn modelId="{4DAE1096-E95D-47CD-A667-1459A7DAD9F4}" srcId="{6F7813C4-529A-4232-976F-21565782E030}" destId="{C81A0B5B-4078-4C97-9296-9A3292DB57A2}" srcOrd="0" destOrd="0" parTransId="{0EFC0EA2-2D8F-4208-AE93-0CB64B97627E}" sibTransId="{8F60AC99-B731-429F-B79C-6F8FA04C4750}"/>
    <dgm:cxn modelId="{F19125FA-F282-4B40-85CD-20D377D5AC20}" srcId="{6F7813C4-529A-4232-976F-21565782E030}" destId="{73E2C4FC-81C8-48D2-9C77-7B3207F64FE4}" srcOrd="2" destOrd="0" parTransId="{3AE8CC9D-5053-4B48-B196-A5BE63990435}" sibTransId="{708AD5D1-B50C-48B8-B06C-BC140DB9D040}"/>
    <dgm:cxn modelId="{F1AD8CEA-77A2-4DDF-AF33-FA3634A15752}" type="presParOf" srcId="{937FD3D9-4056-4F42-B1BE-34DB4EE94149}" destId="{FC5E11E2-9F92-4892-9A1C-C8FE681FFBCF}" srcOrd="0" destOrd="0" presId="urn:microsoft.com/office/officeart/2005/8/layout/vList2"/>
    <dgm:cxn modelId="{A597998B-9DCC-4C32-B033-B988F5443F1E}" type="presParOf" srcId="{937FD3D9-4056-4F42-B1BE-34DB4EE94149}" destId="{C0FBE128-374A-43E1-B0BC-668DE0EBC743}" srcOrd="1" destOrd="0" presId="urn:microsoft.com/office/officeart/2005/8/layout/vList2"/>
    <dgm:cxn modelId="{25E2F15F-A594-47C8-AA3B-4FA1A27581B7}" type="presParOf" srcId="{937FD3D9-4056-4F42-B1BE-34DB4EE94149}" destId="{EC6F1914-2CF8-43B6-8CD2-20C3B125E5EB}" srcOrd="2" destOrd="0" presId="urn:microsoft.com/office/officeart/2005/8/layout/vList2"/>
    <dgm:cxn modelId="{8C7545A5-4DAC-4C0E-B355-5C8741058359}" type="presParOf" srcId="{937FD3D9-4056-4F42-B1BE-34DB4EE94149}" destId="{153BC4C3-E55E-4468-BC7F-58CBB9FBB9BC}" srcOrd="3" destOrd="0" presId="urn:microsoft.com/office/officeart/2005/8/layout/vList2"/>
    <dgm:cxn modelId="{8F8D5A50-9C75-465E-9118-B7E41AA21DA3}" type="presParOf" srcId="{937FD3D9-4056-4F42-B1BE-34DB4EE94149}" destId="{6FB90F54-3598-48DB-9BAD-6CA1C64EFEA7}" srcOrd="4" destOrd="0" presId="urn:microsoft.com/office/officeart/2005/8/layout/vList2"/>
    <dgm:cxn modelId="{F3E0D023-166E-453B-BC3C-6803EDD96B4D}" type="presParOf" srcId="{937FD3D9-4056-4F42-B1BE-34DB4EE94149}" destId="{04BC6090-C0D7-47AE-9AD2-DD681C31CE28}" srcOrd="5" destOrd="0" presId="urn:microsoft.com/office/officeart/2005/8/layout/vList2"/>
    <dgm:cxn modelId="{A312E56D-D9D6-4501-B516-4BD84E6E7968}" type="presParOf" srcId="{937FD3D9-4056-4F42-B1BE-34DB4EE94149}" destId="{E09635AE-3195-4593-84BA-7CE951BDF40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E11E2-9F92-4892-9A1C-C8FE681FFBCF}">
      <dsp:nvSpPr>
        <dsp:cNvPr id="0" name=""/>
        <dsp:cNvSpPr/>
      </dsp:nvSpPr>
      <dsp:spPr>
        <a:xfrm>
          <a:off x="0" y="366109"/>
          <a:ext cx="7288212"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kern="1200" baseline="0" dirty="0">
              <a:solidFill>
                <a:schemeClr val="tx1"/>
              </a:solidFill>
            </a:rPr>
            <a:t>Object-Oriented Programming in Python</a:t>
          </a:r>
          <a:endParaRPr lang="en-US" sz="2500" kern="1200" dirty="0">
            <a:solidFill>
              <a:schemeClr val="tx1"/>
            </a:solidFill>
          </a:endParaRPr>
        </a:p>
      </dsp:txBody>
      <dsp:txXfrm>
        <a:off x="29271" y="395380"/>
        <a:ext cx="7229670" cy="541083"/>
      </dsp:txXfrm>
    </dsp:sp>
    <dsp:sp modelId="{EC6F1914-2CF8-43B6-8CD2-20C3B125E5EB}">
      <dsp:nvSpPr>
        <dsp:cNvPr id="0" name=""/>
        <dsp:cNvSpPr/>
      </dsp:nvSpPr>
      <dsp:spPr>
        <a:xfrm>
          <a:off x="0" y="1067900"/>
          <a:ext cx="7288212"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kern="1200" baseline="0" dirty="0">
              <a:solidFill>
                <a:schemeClr val="tx1"/>
              </a:solidFill>
            </a:rPr>
            <a:t>Web Scraping / Data Manipulation</a:t>
          </a:r>
          <a:endParaRPr lang="en-US" sz="2500" kern="1200" dirty="0">
            <a:solidFill>
              <a:schemeClr val="tx1"/>
            </a:solidFill>
          </a:endParaRPr>
        </a:p>
      </dsp:txBody>
      <dsp:txXfrm>
        <a:off x="29271" y="1097171"/>
        <a:ext cx="7229670" cy="541083"/>
      </dsp:txXfrm>
    </dsp:sp>
    <dsp:sp modelId="{6FB90F54-3598-48DB-9BAD-6CA1C64EFEA7}">
      <dsp:nvSpPr>
        <dsp:cNvPr id="0" name=""/>
        <dsp:cNvSpPr/>
      </dsp:nvSpPr>
      <dsp:spPr>
        <a:xfrm>
          <a:off x="0" y="1739525"/>
          <a:ext cx="7288212"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kern="1200" baseline="0" dirty="0">
              <a:solidFill>
                <a:schemeClr val="tx1"/>
              </a:solidFill>
            </a:rPr>
            <a:t>Python Libraries</a:t>
          </a:r>
          <a:endParaRPr lang="en-US" sz="2500" kern="1200" dirty="0">
            <a:solidFill>
              <a:schemeClr val="tx1"/>
            </a:solidFill>
          </a:endParaRPr>
        </a:p>
      </dsp:txBody>
      <dsp:txXfrm>
        <a:off x="29271" y="1768796"/>
        <a:ext cx="7229670" cy="541083"/>
      </dsp:txXfrm>
    </dsp:sp>
    <dsp:sp modelId="{E09635AE-3195-4593-84BA-7CE951BDF402}">
      <dsp:nvSpPr>
        <dsp:cNvPr id="0" name=""/>
        <dsp:cNvSpPr/>
      </dsp:nvSpPr>
      <dsp:spPr>
        <a:xfrm>
          <a:off x="0" y="2411150"/>
          <a:ext cx="7288212" cy="5996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kern="1200" baseline="0" dirty="0">
              <a:solidFill>
                <a:schemeClr val="tx1"/>
              </a:solidFill>
            </a:rPr>
            <a:t>Building a full fledge application with GUI interface  </a:t>
          </a:r>
          <a:endParaRPr lang="en-US" sz="2500" kern="1200" dirty="0">
            <a:solidFill>
              <a:schemeClr val="tx1"/>
            </a:solidFill>
          </a:endParaRPr>
        </a:p>
      </dsp:txBody>
      <dsp:txXfrm>
        <a:off x="29271" y="2440421"/>
        <a:ext cx="7229670" cy="5410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10/23/2024</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10/23/2024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dirty="0"/>
          </a:p>
        </p:txBody>
      </p:sp>
    </p:spTree>
    <p:extLst>
      <p:ext uri="{BB962C8B-B14F-4D97-AF65-F5344CB8AC3E}">
        <p14:creationId xmlns:p14="http://schemas.microsoft.com/office/powerpoint/2010/main" val="1778128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dirty="0"/>
          </a:p>
        </p:txBody>
      </p:sp>
    </p:spTree>
    <p:extLst>
      <p:ext uri="{BB962C8B-B14F-4D97-AF65-F5344CB8AC3E}">
        <p14:creationId xmlns:p14="http://schemas.microsoft.com/office/powerpoint/2010/main" val="4040438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a:t>
            </a:fld>
            <a:endParaRPr lang="en-US" dirty="0"/>
          </a:p>
        </p:txBody>
      </p:sp>
    </p:spTree>
    <p:extLst>
      <p:ext uri="{BB962C8B-B14F-4D97-AF65-F5344CB8AC3E}">
        <p14:creationId xmlns:p14="http://schemas.microsoft.com/office/powerpoint/2010/main" val="2182522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26</a:t>
            </a:fld>
            <a:endParaRPr lang="en-US" dirty="0"/>
          </a:p>
        </p:txBody>
      </p:sp>
    </p:spTree>
    <p:extLst>
      <p:ext uri="{BB962C8B-B14F-4D97-AF65-F5344CB8AC3E}">
        <p14:creationId xmlns:p14="http://schemas.microsoft.com/office/powerpoint/2010/main" val="1025326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27</a:t>
            </a:fld>
            <a:endParaRPr lang="en-US" dirty="0"/>
          </a:p>
        </p:txBody>
      </p:sp>
    </p:spTree>
    <p:extLst>
      <p:ext uri="{BB962C8B-B14F-4D97-AF65-F5344CB8AC3E}">
        <p14:creationId xmlns:p14="http://schemas.microsoft.com/office/powerpoint/2010/main" val="236659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28</a:t>
            </a:fld>
            <a:endParaRPr lang="en-US" dirty="0"/>
          </a:p>
        </p:txBody>
      </p:sp>
    </p:spTree>
    <p:extLst>
      <p:ext uri="{BB962C8B-B14F-4D97-AF65-F5344CB8AC3E}">
        <p14:creationId xmlns:p14="http://schemas.microsoft.com/office/powerpoint/2010/main" val="7026838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anchor="ctr">
            <a:noAutofit/>
          </a:bodyPr>
          <a:lstStyle>
            <a:lvl1pPr algn="l">
              <a:defRPr sz="3600" spc="150" baseline="0"/>
            </a:lvl1pPr>
          </a:lstStyle>
          <a:p>
            <a:r>
              <a:rPr lang="en-US" dirty="0"/>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1" y="895350"/>
            <a:ext cx="3247662" cy="1917700"/>
          </a:xfrm>
        </p:spPr>
        <p:txBody>
          <a:bodyPr>
            <a:normAutofit/>
          </a:bodyPr>
          <a:lstStyle>
            <a:lvl1pPr algn="l">
              <a:defRPr lang="en-US" sz="24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838200" y="2813049"/>
            <a:ext cx="3247662" cy="323849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4216396" y="895927"/>
            <a:ext cx="7137404" cy="5115889"/>
          </a:xfrm>
        </p:spPr>
        <p:txBody>
          <a:bodyPr>
            <a:normAutofit/>
          </a:bodyPr>
          <a:lstStyle>
            <a:lvl1pPr marL="0" indent="0" algn="ctr">
              <a:buNone/>
              <a:defRPr sz="2000"/>
            </a:lvl1pPr>
          </a:lstStyle>
          <a:p>
            <a:r>
              <a:rPr lang="en-US"/>
              <a:t>Click icon to add table</a:t>
            </a:r>
            <a:endParaRPr lang="en-US" dirty="0"/>
          </a:p>
        </p:txBody>
      </p:sp>
      <p:sp>
        <p:nvSpPr>
          <p:cNvPr id="10" name="Footer Placeholder 4">
            <a:extLst>
              <a:ext uri="{FF2B5EF4-FFF2-40B4-BE49-F238E27FC236}">
                <a16:creationId xmlns:a16="http://schemas.microsoft.com/office/drawing/2014/main" id="{5F91997C-538B-C8B9-14D7-31A1932F69C3}"/>
              </a:ext>
            </a:extLst>
          </p:cNvPr>
          <p:cNvSpPr>
            <a:spLocks noGrp="1"/>
          </p:cNvSpPr>
          <p:nvPr>
            <p:ph type="ftr" sz="quarter" idx="11"/>
          </p:nvPr>
        </p:nvSpPr>
        <p:spPr>
          <a:xfrm>
            <a:off x="731615" y="6356349"/>
            <a:ext cx="3819228" cy="365125"/>
          </a:xfrm>
        </p:spPr>
        <p:txBody>
          <a:bodyPr/>
          <a:lstStyle>
            <a:lvl1pPr algn="l">
              <a:defRPr sz="900"/>
            </a:lvl1pPr>
          </a:lstStyle>
          <a:p>
            <a:r>
              <a:rPr lang="en-US" dirty="0"/>
              <a:t>PRESENTATION TITLE</a:t>
            </a:r>
          </a:p>
        </p:txBody>
      </p:sp>
      <p:sp>
        <p:nvSpPr>
          <p:cNvPr id="11" name="Slide Number Placeholder 5">
            <a:extLst>
              <a:ext uri="{FF2B5EF4-FFF2-40B4-BE49-F238E27FC236}">
                <a16:creationId xmlns:a16="http://schemas.microsoft.com/office/drawing/2014/main" id="{1F777EF4-982E-9337-7E82-31DC723C1273}"/>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grpSp>
        <p:nvGrpSpPr>
          <p:cNvPr id="14" name="Group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2327564" cy="1505528"/>
            <a:chOff x="0" y="0"/>
            <a:chExt cx="2238376" cy="3105150"/>
          </a:xfrm>
        </p:grpSpPr>
        <p:cxnSp>
          <p:nvCxnSpPr>
            <p:cNvPr id="15" name="Straight Connector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08163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838200" y="337192"/>
            <a:ext cx="5655197" cy="199786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2705177"/>
            <a:ext cx="5733772" cy="448990"/>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199" y="3154166"/>
            <a:ext cx="5733773" cy="3032733"/>
          </a:xfrm>
        </p:spPr>
        <p:txBody>
          <a:bodyPr>
            <a:normAutofit/>
          </a:bodyPr>
          <a:lstStyle>
            <a:lvl1pPr marL="285750" indent="-285750">
              <a:lnSpc>
                <a:spcPct val="100000"/>
              </a:lnSpc>
              <a:buFont typeface="Arial" panose="020B0604020202020204" pitchFamily="34" charset="0"/>
              <a:buChar char="•"/>
              <a:defRPr sz="1800" spc="50" baseline="0"/>
            </a:lvl1pPr>
            <a:lvl2pPr marL="742950" indent="-285750">
              <a:lnSpc>
                <a:spcPct val="100000"/>
              </a:lnSpc>
              <a:buFont typeface="Arial" panose="020B0604020202020204" pitchFamily="34" charset="0"/>
              <a:buChar char="•"/>
              <a:defRPr sz="1800" spc="50" baseline="0"/>
            </a:lvl2pPr>
            <a:lvl3pPr marL="1200150" indent="-285750">
              <a:lnSpc>
                <a:spcPct val="100000"/>
              </a:lnSpc>
              <a:buFont typeface="Arial" panose="020B0604020202020204" pitchFamily="34" charset="0"/>
              <a:buChar char="•"/>
              <a:defRPr sz="1800" spc="50" baseline="0"/>
            </a:lvl3pPr>
            <a:lvl4pPr marL="1657350" indent="-285750">
              <a:lnSpc>
                <a:spcPct val="100000"/>
              </a:lnSpc>
              <a:buFont typeface="Arial" panose="020B0604020202020204" pitchFamily="34" charset="0"/>
              <a:buChar char="•"/>
              <a:defRPr sz="1800" spc="50" baseline="0"/>
            </a:lvl4pPr>
            <a:lvl5pPr marL="2114550" indent="-285750">
              <a:lnSpc>
                <a:spcPct val="100000"/>
              </a:lnSpc>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887108" y="2705177"/>
            <a:ext cx="3943627" cy="448989"/>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7887107" y="3164867"/>
            <a:ext cx="3943627" cy="3032733"/>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843986" y="6356350"/>
            <a:ext cx="4114800" cy="365125"/>
          </a:xfrm>
        </p:spPr>
        <p:txBody>
          <a:bodyPr/>
          <a:lstStyle>
            <a:lvl1pPr algn="l">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3" name="Graphic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645" t="319" r="28732" b="73496"/>
          <a:stretch/>
        </p:blipFill>
        <p:spPr>
          <a:xfrm rot="10800000" flipH="1">
            <a:off x="6308436" y="-11"/>
            <a:ext cx="5883564" cy="236642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dirty="0"/>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a:normAutofit/>
          </a:bodyPr>
          <a:lstStyle>
            <a:lvl1pPr marL="0" indent="0" algn="ctr">
              <a:buNone/>
              <a:defRPr sz="2000"/>
            </a:lvl1pPr>
          </a:lstStyle>
          <a:p>
            <a:r>
              <a:rPr lang="en-US"/>
              <a:t>Click icon to add table</a:t>
            </a:r>
            <a:endParaRPr lang="en-US" dirty="0"/>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a:lstStyle>
            <a:lvl1pPr algn="l">
              <a:defRPr sz="900"/>
            </a:lvl1pPr>
          </a:lstStyle>
          <a:p>
            <a:r>
              <a:rPr lang="en-US" dirty="0"/>
              <a:t>PRESENTATION TITLE</a:t>
            </a:r>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850181"/>
          </a:xfrm>
        </p:spPr>
        <p:txBody>
          <a:bodyPr>
            <a:normAutofit/>
          </a:bodyPr>
          <a:lstStyle>
            <a:lvl1pPr marL="0" indent="0" algn="l">
              <a:lnSpc>
                <a:spcPct val="150000"/>
              </a:lnSpc>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6" name="Graphic 5">
            <a:extLst>
              <a:ext uri="{FF2B5EF4-FFF2-40B4-BE49-F238E27FC236}">
                <a16:creationId xmlns:a16="http://schemas.microsoft.com/office/drawing/2014/main" id="{ED3361C9-310A-4255-A94E-B77588962D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4267200" y="6356350"/>
            <a:ext cx="4179570" cy="365125"/>
          </a:xfrm>
        </p:spPr>
        <p:txBody>
          <a:bodyPr/>
          <a:lstStyle>
            <a:lvl1pPr algn="l">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4229100" y="0"/>
            <a:ext cx="7962901"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dirty="0"/>
              <a:t>CLICK TO add title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hasCustomPrompt="1"/>
          </p:nvPr>
        </p:nvSpPr>
        <p:spPr>
          <a:xfrm>
            <a:off x="1333500" y="2674013"/>
            <a:ext cx="2895600" cy="3269589"/>
          </a:xfrm>
        </p:spPr>
        <p:txBody>
          <a:bodyPr>
            <a:normAutofit/>
          </a:bodyPr>
          <a:lstStyle>
            <a:lvl1pPr marL="0" indent="0">
              <a:lnSpc>
                <a:spcPct val="140000"/>
              </a:lnSpc>
              <a:spcBef>
                <a:spcPts val="1000"/>
              </a:spcBef>
              <a:buNone/>
              <a:defRPr sz="1800">
                <a:solidFill>
                  <a:schemeClr val="bg1"/>
                </a:solidFill>
              </a:defRPr>
            </a:lvl1pPr>
            <a:lvl2pPr marL="457200" indent="0">
              <a:lnSpc>
                <a:spcPct val="140000"/>
              </a:lnSpc>
              <a:spcBef>
                <a:spcPts val="1000"/>
              </a:spcBef>
              <a:buNone/>
              <a:defRPr sz="1800">
                <a:solidFill>
                  <a:schemeClr val="bg1"/>
                </a:solidFill>
              </a:defRPr>
            </a:lvl2pPr>
            <a:lvl3pPr marL="914400" indent="0">
              <a:lnSpc>
                <a:spcPct val="140000"/>
              </a:lnSpc>
              <a:spcBef>
                <a:spcPts val="1000"/>
              </a:spcBef>
              <a:buNone/>
              <a:defRPr sz="1800">
                <a:solidFill>
                  <a:schemeClr val="bg1"/>
                </a:solidFill>
              </a:defRPr>
            </a:lvl3pPr>
            <a:lvl4pPr marL="1371600" indent="0">
              <a:lnSpc>
                <a:spcPct val="140000"/>
              </a:lnSpc>
              <a:spcBef>
                <a:spcPts val="1000"/>
              </a:spcBef>
              <a:buNone/>
              <a:defRPr sz="1800">
                <a:solidFill>
                  <a:schemeClr val="bg1"/>
                </a:solidFill>
              </a:defRPr>
            </a:lvl4pPr>
            <a:lvl5pPr marL="1828800" indent="0">
              <a:lnSpc>
                <a:spcPct val="140000"/>
              </a:lnSpc>
              <a:spcBef>
                <a:spcPts val="1000"/>
              </a:spcBef>
              <a:buNone/>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018"/>
            <a:ext cx="4179570" cy="3377354"/>
          </a:xfrm>
        </p:spPr>
        <p:txBody>
          <a:bodyPr anchor="b">
            <a:noAutofit/>
          </a:bodyPr>
          <a:lstStyle>
            <a:lvl1pPr algn="l">
              <a:defRPr sz="3600" spc="150" baseline="0">
                <a:solidFill>
                  <a:schemeClr val="tx1"/>
                </a:solidFill>
              </a:defRPr>
            </a:lvl1pPr>
          </a:lstStyle>
          <a:p>
            <a:r>
              <a:rPr lang="en-US" dirty="0"/>
              <a:t>CLICK TO add title</a:t>
            </a:r>
          </a:p>
        </p:txBody>
      </p:sp>
      <p:grpSp>
        <p:nvGrpSpPr>
          <p:cNvPr id="4" name="Group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6557818" cy="6858000"/>
            <a:chOff x="0" y="0"/>
            <a:chExt cx="4762501" cy="5186363"/>
          </a:xfrm>
        </p:grpSpPr>
        <p:cxnSp>
          <p:nvCxnSpPr>
            <p:cNvPr id="5" name="Straight Connector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250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680"/>
            <a:ext cx="4179570" cy="3376691"/>
          </a:xfrm>
        </p:spPr>
        <p:txBody>
          <a:bodyPr anchor="b">
            <a:noAutofit/>
          </a:bodyPr>
          <a:lstStyle>
            <a:lvl1pPr algn="l">
              <a:defRPr sz="3600" spc="150" baseline="0">
                <a:solidFill>
                  <a:schemeClr val="bg1"/>
                </a:solidFill>
              </a:defRPr>
            </a:lvl1pPr>
          </a:lstStyle>
          <a:p>
            <a:r>
              <a:rPr lang="en-US" dirty="0"/>
              <a:t>CLICK TO add title</a:t>
            </a:r>
          </a:p>
        </p:txBody>
      </p:sp>
      <p:cxnSp>
        <p:nvCxnSpPr>
          <p:cNvPr id="7" name="Straight Connector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3990667" y="0"/>
            <a:ext cx="1126278" cy="251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419F5397-34DB-BC88-ADF5-AA470A06FE50}"/>
              </a:ext>
            </a:extLst>
          </p:cNvPr>
          <p:cNvSpPr>
            <a:spLocks noGrp="1"/>
          </p:cNvSpPr>
          <p:nvPr>
            <p:ph type="pic" sz="quarter" idx="10"/>
          </p:nvPr>
        </p:nvSpPr>
        <p:spPr>
          <a:xfrm>
            <a:off x="0" y="-5080"/>
            <a:ext cx="657629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a:normAutofit/>
          </a:bodyPr>
          <a:lstStyle>
            <a:lvl1pPr marL="0" indent="0">
              <a:buNone/>
              <a:defRPr sz="20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75401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a:normAutofit/>
          </a:bodyPr>
          <a:lstStyle>
            <a:lvl1pPr marL="0" indent="0">
              <a:lnSpc>
                <a:spcPct val="100000"/>
              </a:lnSpc>
              <a:buFont typeface="Arial" panose="020B0604020202020204" pitchFamily="34" charset="0"/>
              <a:buNone/>
              <a:defRPr sz="1800" b="1"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424973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06400"/>
            <a:ext cx="4179570" cy="3457971"/>
          </a:xfrm>
        </p:spPr>
        <p:txBody>
          <a:bodyPr anchor="b">
            <a:noAutofit/>
          </a:bodyPr>
          <a:lstStyle>
            <a:lvl1pPr algn="l">
              <a:defRPr sz="3600" spc="150" baseline="0">
                <a:solidFill>
                  <a:schemeClr val="bg1"/>
                </a:solidFill>
              </a:defRPr>
            </a:lvl1pPr>
          </a:lstStyle>
          <a:p>
            <a:r>
              <a:rPr lang="en-US" dirty="0"/>
              <a:t>CLICK TO add title</a:t>
            </a:r>
          </a:p>
        </p:txBody>
      </p:sp>
      <p:pic>
        <p:nvPicPr>
          <p:cNvPr id="4" name="Graphic 3">
            <a:extLst>
              <a:ext uri="{FF2B5EF4-FFF2-40B4-BE49-F238E27FC236}">
                <a16:creationId xmlns:a16="http://schemas.microsoft.com/office/drawing/2014/main" id="{5E045004-3604-59DC-13E0-7A0B2DF78C4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44032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093633" cy="3912394"/>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568961"/>
            <a:ext cx="8420100"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97255"/>
            <a:ext cx="3924300"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933700" y="3251596"/>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97255"/>
            <a:ext cx="3943627"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7410173" y="3251595"/>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2969260" y="6356349"/>
            <a:ext cx="3819228" cy="365125"/>
          </a:xfrm>
        </p:spPr>
        <p:txBody>
          <a:bodyPr/>
          <a:lstStyle>
            <a:lvl1pPr algn="l">
              <a:defRPr sz="900"/>
            </a:lvl1pPr>
          </a:lstStyle>
          <a:p>
            <a:r>
              <a:rPr lang="en-US" dirty="0"/>
              <a:t>PRESENTATION TITLE</a:t>
            </a:r>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401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341120" y="558801"/>
            <a:ext cx="9953308"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grpSp>
        <p:nvGrpSpPr>
          <p:cNvPr id="10" name="Group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4429817" y="0"/>
            <a:ext cx="7762183" cy="2754814"/>
            <a:chOff x="7334250" y="0"/>
            <a:chExt cx="4857750" cy="1724025"/>
          </a:xfrm>
        </p:grpSpPr>
        <p:cxnSp>
          <p:nvCxnSpPr>
            <p:cNvPr id="11" name="Straight Connector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341120" y="2960877"/>
            <a:ext cx="2722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 name="Content Placeholder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341120" y="3392035"/>
            <a:ext cx="2722880" cy="2907164"/>
          </a:xfrm>
        </p:spPr>
        <p:txBody>
          <a:bodyPr tIns="0">
            <a:normAutofit/>
          </a:bodyPr>
          <a:lstStyle>
            <a:lvl1pPr marL="283464" indent="-283464">
              <a:lnSpc>
                <a:spcPct val="100000"/>
              </a:lnSpc>
              <a:buFont typeface="+mj-lt"/>
              <a:buAutoNum type="arabicPeriod"/>
              <a:defRPr sz="1800" b="0" spc="50" baseline="0"/>
            </a:lvl1pPr>
            <a:lvl2pPr marL="566928" indent="-342900">
              <a:lnSpc>
                <a:spcPct val="100000"/>
              </a:lnSpc>
              <a:spcBef>
                <a:spcPts val="1000"/>
              </a:spcBef>
              <a:buFont typeface="+mj-lt"/>
              <a:buAutoNum type="alphaLcPeriod"/>
              <a:defRPr sz="1800" spc="50" baseline="0"/>
            </a:lvl2pPr>
            <a:lvl3pPr marL="850392" indent="-342900">
              <a:lnSpc>
                <a:spcPct val="100000"/>
              </a:lnSpc>
              <a:spcBef>
                <a:spcPts val="1000"/>
              </a:spcBef>
              <a:buFont typeface="+mj-lt"/>
              <a:buAutoNum type="arabicParenR"/>
              <a:defRPr sz="1800" spc="50" baseline="0"/>
            </a:lvl3pPr>
            <a:lvl4pPr marL="1042416" indent="-342900">
              <a:lnSpc>
                <a:spcPct val="100000"/>
              </a:lnSpc>
              <a:spcBef>
                <a:spcPts val="1000"/>
              </a:spcBef>
              <a:buFont typeface="+mj-lt"/>
              <a:buAutoNum type="alphaLcParenR"/>
              <a:defRPr sz="1800" spc="50" baseline="0"/>
            </a:lvl4pPr>
            <a:lvl5pPr marL="1074420" indent="-400050">
              <a:lnSpc>
                <a:spcPct val="100000"/>
              </a:lnSpc>
              <a:spcBef>
                <a:spcPts val="1000"/>
              </a:spcBef>
              <a:buFont typeface="+mj-lt"/>
              <a:buAutoNum type="romanLcPeriod"/>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7" name="Text Placeholder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4754881" y="2960877"/>
            <a:ext cx="5516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3" name="Content Placeholder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4754881" y="3324859"/>
            <a:ext cx="5506720" cy="303148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a:extLst>
              <a:ext uri="{FF2B5EF4-FFF2-40B4-BE49-F238E27FC236}">
                <a16:creationId xmlns:a16="http://schemas.microsoft.com/office/drawing/2014/main" id="{63DC63A6-41FE-6C2D-9A53-0AE4A6DBF39B}"/>
              </a:ext>
            </a:extLst>
          </p:cNvPr>
          <p:cNvSpPr>
            <a:spLocks noGrp="1"/>
          </p:cNvSpPr>
          <p:nvPr>
            <p:ph type="ftr" sz="quarter" idx="12"/>
          </p:nvPr>
        </p:nvSpPr>
        <p:spPr>
          <a:xfrm>
            <a:off x="1333500" y="6356349"/>
            <a:ext cx="3819228" cy="365125"/>
          </a:xfrm>
        </p:spPr>
        <p:txBody>
          <a:bodyPr/>
          <a:lstStyle>
            <a:lvl1pPr algn="l">
              <a:defRPr sz="900"/>
            </a:lvl1pPr>
          </a:lstStyle>
          <a:p>
            <a:r>
              <a:rPr lang="en-US" dirty="0"/>
              <a:t>PRESENTATION TITLE</a:t>
            </a:r>
          </a:p>
        </p:txBody>
      </p:sp>
      <p:sp>
        <p:nvSpPr>
          <p:cNvPr id="20" name="Slide Number Placeholder 5">
            <a:extLst>
              <a:ext uri="{FF2B5EF4-FFF2-40B4-BE49-F238E27FC236}">
                <a16:creationId xmlns:a16="http://schemas.microsoft.com/office/drawing/2014/main" id="{0B5130EC-B05B-5489-FBEC-DBEB6D1E737D}"/>
              </a:ext>
            </a:extLst>
          </p:cNvPr>
          <p:cNvSpPr>
            <a:spLocks noGrp="1"/>
          </p:cNvSpPr>
          <p:nvPr>
            <p:ph type="sldNum" sz="quarter" idx="13"/>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11208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3094182" y="0"/>
            <a:ext cx="1745673" cy="3897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4" y="1671639"/>
            <a:ext cx="5884027"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13" name="Picture Placeholder 12">
            <a:extLst>
              <a:ext uri="{FF2B5EF4-FFF2-40B4-BE49-F238E27FC236}">
                <a16:creationId xmlns:a16="http://schemas.microsoft.com/office/drawing/2014/main" id="{4C376638-5C5B-8E5B-0C26-8F63B98EA417}"/>
              </a:ext>
            </a:extLst>
          </p:cNvPr>
          <p:cNvSpPr>
            <a:spLocks noGrp="1"/>
          </p:cNvSpPr>
          <p:nvPr>
            <p:ph type="pic" sz="quarter" idx="13"/>
          </p:nvPr>
        </p:nvSpPr>
        <p:spPr>
          <a:xfrm>
            <a:off x="-28230" y="-9144"/>
            <a:ext cx="5481955" cy="6876288"/>
          </a:xfrm>
          <a:custGeom>
            <a:avLst/>
            <a:gdLst>
              <a:gd name="connsiteX0" fmla="*/ 0 w 5476875"/>
              <a:gd name="connsiteY0" fmla="*/ 0 h 6858000"/>
              <a:gd name="connsiteX1" fmla="*/ 547687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0 w 5476875"/>
              <a:gd name="connsiteY0" fmla="*/ 0 h 6858000"/>
              <a:gd name="connsiteX1" fmla="*/ 252031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5080 w 5481955"/>
              <a:gd name="connsiteY0" fmla="*/ 0 h 6858000"/>
              <a:gd name="connsiteX1" fmla="*/ 2525395 w 5481955"/>
              <a:gd name="connsiteY1" fmla="*/ 0 h 6858000"/>
              <a:gd name="connsiteX2" fmla="*/ 5481955 w 5481955"/>
              <a:gd name="connsiteY2" fmla="*/ 6858000 h 6858000"/>
              <a:gd name="connsiteX3" fmla="*/ 5080 w 5481955"/>
              <a:gd name="connsiteY3" fmla="*/ 6858000 h 6858000"/>
              <a:gd name="connsiteX4" fmla="*/ 0 w 5481955"/>
              <a:gd name="connsiteY4" fmla="*/ 4805680 h 6858000"/>
              <a:gd name="connsiteX5" fmla="*/ 5080 w 5481955"/>
              <a:gd name="connsiteY5" fmla="*/ 0 h 685800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955" h="6863080">
                <a:moveTo>
                  <a:pt x="5080" y="0"/>
                </a:moveTo>
                <a:lnTo>
                  <a:pt x="2525395" y="0"/>
                </a:lnTo>
                <a:lnTo>
                  <a:pt x="5481955" y="6858000"/>
                </a:lnTo>
                <a:lnTo>
                  <a:pt x="899160" y="6863080"/>
                </a:lnTo>
                <a:cubicBezTo>
                  <a:pt x="506307" y="5933440"/>
                  <a:pt x="413173" y="5720080"/>
                  <a:pt x="0" y="4759960"/>
                </a:cubicBezTo>
                <a:cubicBezTo>
                  <a:pt x="1693" y="3158067"/>
                  <a:pt x="3387" y="1601893"/>
                  <a:pt x="5080" y="0"/>
                </a:cubicBezTo>
                <a:close/>
              </a:path>
            </a:pathLst>
          </a:custGeom>
        </p:spPr>
        <p:txBody>
          <a:bodyPr lIns="274320" tIns="91440" bIns="91440">
            <a:normAutofit/>
          </a:bodyPr>
          <a:lstStyle>
            <a:lvl1pPr marL="0" indent="0" algn="l">
              <a:buNone/>
              <a:defRPr sz="2000">
                <a:solidFill>
                  <a:schemeClr val="tx1"/>
                </a:solidFill>
              </a:defRPr>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04569D00-2037-2A8D-943B-22FAC1C0B690}"/>
              </a:ext>
            </a:extLst>
          </p:cNvPr>
          <p:cNvSpPr>
            <a:spLocks noGrp="1"/>
          </p:cNvSpPr>
          <p:nvPr>
            <p:ph type="ftr" sz="quarter" idx="11"/>
          </p:nvPr>
        </p:nvSpPr>
        <p:spPr>
          <a:xfrm>
            <a:off x="825500" y="6356349"/>
            <a:ext cx="3819228" cy="365125"/>
          </a:xfrm>
        </p:spPr>
        <p:txBody>
          <a:bodyPr/>
          <a:lstStyle>
            <a:lvl1pPr algn="l">
              <a:defRPr sz="900"/>
            </a:lvl1pPr>
          </a:lstStyle>
          <a:p>
            <a:r>
              <a:rPr lang="en-US" dirty="0"/>
              <a:t>PRESENTATION TITLE</a:t>
            </a:r>
          </a:p>
        </p:txBody>
      </p:sp>
      <p:sp>
        <p:nvSpPr>
          <p:cNvPr id="5" name="Slide Number Placeholder 5">
            <a:extLst>
              <a:ext uri="{FF2B5EF4-FFF2-40B4-BE49-F238E27FC236}">
                <a16:creationId xmlns:a16="http://schemas.microsoft.com/office/drawing/2014/main" id="{75967A9D-0B53-4F3F-0872-495C23A3323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
        <p:nvSpPr>
          <p:cNvPr id="8" name="Content Placeholder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5453725" y="3660774"/>
            <a:ext cx="5907176" cy="2536826"/>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0" r:id="rId4"/>
    <p:sldLayoutId id="2147483651" r:id="rId5"/>
    <p:sldLayoutId id="2147483671" r:id="rId6"/>
    <p:sldLayoutId id="2147483672" r:id="rId7"/>
    <p:sldLayoutId id="2147483673" r:id="rId8"/>
    <p:sldLayoutId id="2147483664" r:id="rId9"/>
    <p:sldLayoutId id="2147483674" r:id="rId10"/>
    <p:sldLayoutId id="2147483653" r:id="rId11"/>
    <p:sldLayoutId id="2147483667" r:id="rId12"/>
    <p:sldLayoutId id="2147483665" r:id="rId13"/>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293224" y="4005651"/>
            <a:ext cx="5766253" cy="1040295"/>
          </a:xfrm>
        </p:spPr>
        <p:txBody>
          <a:bodyPr anchor="ctr"/>
          <a:lstStyle/>
          <a:p>
            <a:r>
              <a:rPr lang="en-US" sz="3200" dirty="0"/>
              <a:t>CEIS150 Course Project</a:t>
            </a:r>
            <a:br>
              <a:rPr lang="en-US" sz="3200" dirty="0"/>
            </a:br>
            <a:r>
              <a:rPr lang="en-US" sz="3200" dirty="0"/>
              <a:t>Stock Tracking program</a:t>
            </a:r>
          </a:p>
        </p:txBody>
      </p:sp>
      <p:sp>
        <p:nvSpPr>
          <p:cNvPr id="3" name="Title 1">
            <a:extLst>
              <a:ext uri="{FF2B5EF4-FFF2-40B4-BE49-F238E27FC236}">
                <a16:creationId xmlns:a16="http://schemas.microsoft.com/office/drawing/2014/main" id="{EB0FCB36-A352-9019-EAE4-E3E22E7EF9E8}"/>
              </a:ext>
            </a:extLst>
          </p:cNvPr>
          <p:cNvSpPr txBox="1">
            <a:spLocks/>
          </p:cNvSpPr>
          <p:nvPr/>
        </p:nvSpPr>
        <p:spPr>
          <a:xfrm>
            <a:off x="6501552" y="5045946"/>
            <a:ext cx="5557925" cy="16132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spc="150" baseline="0">
                <a:solidFill>
                  <a:schemeClr val="tx1"/>
                </a:solidFill>
                <a:latin typeface="+mj-lt"/>
                <a:ea typeface="+mj-ea"/>
                <a:cs typeface="+mj-cs"/>
              </a:defRPr>
            </a:lvl1pPr>
          </a:lstStyle>
          <a:p>
            <a:br>
              <a:rPr lang="en-US" sz="3200" dirty="0"/>
            </a:br>
            <a:endParaRPr lang="en-US" sz="3200" dirty="0"/>
          </a:p>
        </p:txBody>
      </p:sp>
      <p:sp>
        <p:nvSpPr>
          <p:cNvPr id="4" name="Title 1">
            <a:extLst>
              <a:ext uri="{FF2B5EF4-FFF2-40B4-BE49-F238E27FC236}">
                <a16:creationId xmlns:a16="http://schemas.microsoft.com/office/drawing/2014/main" id="{0D28AB76-7119-80B9-E453-6712594B7F09}"/>
              </a:ext>
            </a:extLst>
          </p:cNvPr>
          <p:cNvSpPr txBox="1">
            <a:spLocks/>
          </p:cNvSpPr>
          <p:nvPr/>
        </p:nvSpPr>
        <p:spPr>
          <a:xfrm>
            <a:off x="6293224" y="5171840"/>
            <a:ext cx="2331023" cy="9144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spc="150" baseline="0">
                <a:solidFill>
                  <a:schemeClr val="tx1"/>
                </a:solidFill>
                <a:latin typeface="+mj-lt"/>
                <a:ea typeface="+mj-ea"/>
                <a:cs typeface="+mj-cs"/>
              </a:defRPr>
            </a:lvl1pPr>
          </a:lstStyle>
          <a:p>
            <a:r>
              <a:rPr lang="en-US" sz="1600" dirty="0">
                <a:latin typeface="+mn-lt"/>
              </a:rPr>
              <a:t>2024 Sept Session</a:t>
            </a:r>
            <a:br>
              <a:rPr lang="en-US" sz="1600" dirty="0">
                <a:latin typeface="+mn-lt"/>
              </a:rPr>
            </a:br>
            <a:r>
              <a:rPr lang="en-US" sz="1600" dirty="0">
                <a:latin typeface="+mn-lt"/>
              </a:rPr>
              <a:t>Keith Warren</a:t>
            </a:r>
          </a:p>
          <a:p>
            <a:r>
              <a:rPr lang="en-US" sz="1600" dirty="0">
                <a:latin typeface="+mn-lt"/>
              </a:rPr>
              <a:t>Prof. </a:t>
            </a:r>
            <a:r>
              <a:rPr lang="en-US" sz="1600" dirty="0" err="1">
                <a:latin typeface="+mn-lt"/>
              </a:rPr>
              <a:t>su</a:t>
            </a:r>
            <a:endParaRPr lang="en-US" sz="3200" dirty="0"/>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68ACA-48FB-9BCC-6678-257E1E8FE0EE}"/>
              </a:ext>
            </a:extLst>
          </p:cNvPr>
          <p:cNvSpPr>
            <a:spLocks noGrp="1"/>
          </p:cNvSpPr>
          <p:nvPr>
            <p:ph type="title"/>
          </p:nvPr>
        </p:nvSpPr>
        <p:spPr>
          <a:xfrm>
            <a:off x="1322318" y="268360"/>
            <a:ext cx="7288282" cy="2121177"/>
          </a:xfrm>
        </p:spPr>
        <p:txBody>
          <a:bodyPr anchor="b">
            <a:normAutofit/>
          </a:bodyPr>
          <a:lstStyle/>
          <a:p>
            <a:r>
              <a:rPr lang="en-US" dirty="0"/>
              <a:t>Adding a stock</a:t>
            </a:r>
          </a:p>
        </p:txBody>
      </p:sp>
      <p:pic>
        <p:nvPicPr>
          <p:cNvPr id="5" name="Picture 4">
            <a:extLst>
              <a:ext uri="{FF2B5EF4-FFF2-40B4-BE49-F238E27FC236}">
                <a16:creationId xmlns:a16="http://schemas.microsoft.com/office/drawing/2014/main" id="{3D1C533E-CACB-A261-FF14-07EBA31F2695}"/>
              </a:ext>
            </a:extLst>
          </p:cNvPr>
          <p:cNvPicPr>
            <a:picLocks noChangeAspect="1"/>
          </p:cNvPicPr>
          <p:nvPr/>
        </p:nvPicPr>
        <p:blipFill>
          <a:blip r:embed="rId2"/>
          <a:stretch>
            <a:fillRect/>
          </a:stretch>
        </p:blipFill>
        <p:spPr>
          <a:xfrm>
            <a:off x="2414396" y="2763078"/>
            <a:ext cx="5104196" cy="3407051"/>
          </a:xfrm>
          <a:prstGeom prst="rect">
            <a:avLst/>
          </a:prstGeom>
          <a:noFill/>
        </p:spPr>
      </p:pic>
      <p:sp>
        <p:nvSpPr>
          <p:cNvPr id="4" name="Slide Number Placeholder 3">
            <a:extLst>
              <a:ext uri="{FF2B5EF4-FFF2-40B4-BE49-F238E27FC236}">
                <a16:creationId xmlns:a16="http://schemas.microsoft.com/office/drawing/2014/main" id="{44A42629-5B0B-37F2-3EF5-BE6685C4C185}"/>
              </a:ext>
            </a:extLst>
          </p:cNvPr>
          <p:cNvSpPr>
            <a:spLocks noGrp="1"/>
          </p:cNvSpPr>
          <p:nvPr>
            <p:ph type="sldNum" sz="quarter" idx="12"/>
          </p:nvPr>
        </p:nvSpPr>
        <p:spPr>
          <a:xfrm>
            <a:off x="10373350" y="6356349"/>
            <a:ext cx="987552" cy="365125"/>
          </a:xfrm>
        </p:spPr>
        <p:txBody>
          <a:bodyPr anchor="ctr">
            <a:normAutofit/>
          </a:bodyPr>
          <a:lstStyle/>
          <a:p>
            <a:pPr>
              <a:spcAft>
                <a:spcPts val="600"/>
              </a:spcAft>
            </a:pPr>
            <a:fld id="{A49DFD55-3C28-40EF-9E31-A92D2E4017FF}" type="slidenum">
              <a:rPr lang="en-US" smtClean="0"/>
              <a:pPr>
                <a:spcAft>
                  <a:spcPts val="600"/>
                </a:spcAft>
              </a:pPr>
              <a:t>10</a:t>
            </a:fld>
            <a:endParaRPr lang="en-US"/>
          </a:p>
        </p:txBody>
      </p:sp>
    </p:spTree>
    <p:extLst>
      <p:ext uri="{BB962C8B-B14F-4D97-AF65-F5344CB8AC3E}">
        <p14:creationId xmlns:p14="http://schemas.microsoft.com/office/powerpoint/2010/main" val="2584816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CED6-49FC-33E8-552C-9C743C80B289}"/>
              </a:ext>
            </a:extLst>
          </p:cNvPr>
          <p:cNvSpPr>
            <a:spLocks noGrp="1"/>
          </p:cNvSpPr>
          <p:nvPr>
            <p:ph type="title"/>
          </p:nvPr>
        </p:nvSpPr>
        <p:spPr>
          <a:xfrm>
            <a:off x="1322318" y="268360"/>
            <a:ext cx="7288282" cy="2121177"/>
          </a:xfrm>
        </p:spPr>
        <p:txBody>
          <a:bodyPr anchor="b">
            <a:normAutofit/>
          </a:bodyPr>
          <a:lstStyle/>
          <a:p>
            <a:r>
              <a:rPr lang="en-US" dirty="0"/>
              <a:t>Listing stocks</a:t>
            </a:r>
          </a:p>
        </p:txBody>
      </p:sp>
      <p:pic>
        <p:nvPicPr>
          <p:cNvPr id="5" name="Content Placeholder 4">
            <a:extLst>
              <a:ext uri="{FF2B5EF4-FFF2-40B4-BE49-F238E27FC236}">
                <a16:creationId xmlns:a16="http://schemas.microsoft.com/office/drawing/2014/main" id="{89EF1CD1-334C-6F9E-9A77-F1F217F6B9B9}"/>
              </a:ext>
            </a:extLst>
          </p:cNvPr>
          <p:cNvPicPr>
            <a:picLocks noGrp="1" noChangeAspect="1"/>
          </p:cNvPicPr>
          <p:nvPr>
            <p:ph sz="half" idx="2"/>
          </p:nvPr>
        </p:nvPicPr>
        <p:blipFill>
          <a:blip r:embed="rId2"/>
          <a:stretch>
            <a:fillRect/>
          </a:stretch>
        </p:blipFill>
        <p:spPr>
          <a:xfrm>
            <a:off x="1322388" y="3264049"/>
            <a:ext cx="7288212" cy="2405108"/>
          </a:xfrm>
          <a:prstGeom prst="rect">
            <a:avLst/>
          </a:prstGeom>
          <a:noFill/>
        </p:spPr>
      </p:pic>
      <p:sp>
        <p:nvSpPr>
          <p:cNvPr id="4" name="Slide Number Placeholder 3">
            <a:extLst>
              <a:ext uri="{FF2B5EF4-FFF2-40B4-BE49-F238E27FC236}">
                <a16:creationId xmlns:a16="http://schemas.microsoft.com/office/drawing/2014/main" id="{BB9E48CF-73EF-5DE0-42E6-B1A0D434BFE7}"/>
              </a:ext>
            </a:extLst>
          </p:cNvPr>
          <p:cNvSpPr>
            <a:spLocks noGrp="1"/>
          </p:cNvSpPr>
          <p:nvPr>
            <p:ph type="sldNum" sz="quarter" idx="12"/>
          </p:nvPr>
        </p:nvSpPr>
        <p:spPr>
          <a:xfrm>
            <a:off x="10373350" y="6356349"/>
            <a:ext cx="987552" cy="365125"/>
          </a:xfrm>
        </p:spPr>
        <p:txBody>
          <a:bodyPr anchor="ctr">
            <a:normAutofit/>
          </a:bodyPr>
          <a:lstStyle/>
          <a:p>
            <a:pPr>
              <a:spcAft>
                <a:spcPts val="600"/>
              </a:spcAft>
            </a:pPr>
            <a:fld id="{A49DFD55-3C28-40EF-9E31-A92D2E4017FF}" type="slidenum">
              <a:rPr lang="en-US" smtClean="0"/>
              <a:pPr>
                <a:spcAft>
                  <a:spcPts val="600"/>
                </a:spcAft>
              </a:pPr>
              <a:t>11</a:t>
            </a:fld>
            <a:endParaRPr lang="en-US"/>
          </a:p>
        </p:txBody>
      </p:sp>
    </p:spTree>
    <p:extLst>
      <p:ext uri="{BB962C8B-B14F-4D97-AF65-F5344CB8AC3E}">
        <p14:creationId xmlns:p14="http://schemas.microsoft.com/office/powerpoint/2010/main" val="4246893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CFC5C-6AFE-DC33-2FE1-AC739A0A31EF}"/>
              </a:ext>
            </a:extLst>
          </p:cNvPr>
          <p:cNvSpPr>
            <a:spLocks noGrp="1"/>
          </p:cNvSpPr>
          <p:nvPr>
            <p:ph type="title"/>
          </p:nvPr>
        </p:nvSpPr>
        <p:spPr>
          <a:xfrm>
            <a:off x="1322318" y="268360"/>
            <a:ext cx="7288282" cy="2121177"/>
          </a:xfrm>
        </p:spPr>
        <p:txBody>
          <a:bodyPr anchor="b">
            <a:normAutofit/>
          </a:bodyPr>
          <a:lstStyle/>
          <a:p>
            <a:r>
              <a:rPr lang="en-US" dirty="0"/>
              <a:t>Daily data</a:t>
            </a:r>
          </a:p>
        </p:txBody>
      </p:sp>
      <p:pic>
        <p:nvPicPr>
          <p:cNvPr id="5" name="Picture 4">
            <a:extLst>
              <a:ext uri="{FF2B5EF4-FFF2-40B4-BE49-F238E27FC236}">
                <a16:creationId xmlns:a16="http://schemas.microsoft.com/office/drawing/2014/main" id="{BDE6C0E9-95BF-E92F-B2EA-807A6C7EF754}"/>
              </a:ext>
            </a:extLst>
          </p:cNvPr>
          <p:cNvPicPr>
            <a:picLocks noChangeAspect="1"/>
          </p:cNvPicPr>
          <p:nvPr/>
        </p:nvPicPr>
        <p:blipFill>
          <a:blip r:embed="rId2"/>
          <a:stretch>
            <a:fillRect/>
          </a:stretch>
        </p:blipFill>
        <p:spPr>
          <a:xfrm>
            <a:off x="2515378" y="2763078"/>
            <a:ext cx="4902231" cy="3407051"/>
          </a:xfrm>
          <a:prstGeom prst="rect">
            <a:avLst/>
          </a:prstGeom>
          <a:noFill/>
        </p:spPr>
      </p:pic>
      <p:sp>
        <p:nvSpPr>
          <p:cNvPr id="4" name="Slide Number Placeholder 3">
            <a:extLst>
              <a:ext uri="{FF2B5EF4-FFF2-40B4-BE49-F238E27FC236}">
                <a16:creationId xmlns:a16="http://schemas.microsoft.com/office/drawing/2014/main" id="{AB11BA32-33C0-B0BE-CE32-06BC21D6BFE4}"/>
              </a:ext>
            </a:extLst>
          </p:cNvPr>
          <p:cNvSpPr>
            <a:spLocks noGrp="1"/>
          </p:cNvSpPr>
          <p:nvPr>
            <p:ph type="sldNum" sz="quarter" idx="12"/>
          </p:nvPr>
        </p:nvSpPr>
        <p:spPr>
          <a:xfrm>
            <a:off x="10373350" y="6356349"/>
            <a:ext cx="987552" cy="365125"/>
          </a:xfrm>
        </p:spPr>
        <p:txBody>
          <a:bodyPr anchor="ctr">
            <a:normAutofit/>
          </a:bodyPr>
          <a:lstStyle/>
          <a:p>
            <a:pPr>
              <a:spcAft>
                <a:spcPts val="600"/>
              </a:spcAft>
            </a:pPr>
            <a:fld id="{A49DFD55-3C28-40EF-9E31-A92D2E4017FF}" type="slidenum">
              <a:rPr lang="en-US" smtClean="0"/>
              <a:pPr>
                <a:spcAft>
                  <a:spcPts val="600"/>
                </a:spcAft>
              </a:pPr>
              <a:t>12</a:t>
            </a:fld>
            <a:endParaRPr lang="en-US"/>
          </a:p>
        </p:txBody>
      </p:sp>
    </p:spTree>
    <p:extLst>
      <p:ext uri="{BB962C8B-B14F-4D97-AF65-F5344CB8AC3E}">
        <p14:creationId xmlns:p14="http://schemas.microsoft.com/office/powerpoint/2010/main" val="271361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DA330E-0F5B-4AEE-F09A-72DF9C01AFF3}"/>
              </a:ext>
            </a:extLst>
          </p:cNvPr>
          <p:cNvSpPr>
            <a:spLocks noGrp="1"/>
          </p:cNvSpPr>
          <p:nvPr>
            <p:ph type="ctrTitle"/>
          </p:nvPr>
        </p:nvSpPr>
        <p:spPr>
          <a:xfrm>
            <a:off x="5665304" y="3478695"/>
            <a:ext cx="6089374" cy="875616"/>
          </a:xfrm>
        </p:spPr>
        <p:txBody>
          <a:bodyPr/>
          <a:lstStyle/>
          <a:p>
            <a:r>
              <a:rPr lang="en-US" sz="2800" dirty="0"/>
              <a:t>interface &amp; summary report – </a:t>
            </a:r>
            <a:br>
              <a:rPr lang="en-US" sz="2800" dirty="0"/>
            </a:br>
            <a:r>
              <a:rPr lang="en-US" sz="2800" dirty="0"/>
              <a:t>Module 4</a:t>
            </a:r>
          </a:p>
        </p:txBody>
      </p:sp>
    </p:spTree>
    <p:extLst>
      <p:ext uri="{BB962C8B-B14F-4D97-AF65-F5344CB8AC3E}">
        <p14:creationId xmlns:p14="http://schemas.microsoft.com/office/powerpoint/2010/main" val="2497106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DB109-1E79-FB9E-5A19-7D4EAF21436D}"/>
              </a:ext>
            </a:extLst>
          </p:cNvPr>
          <p:cNvSpPr>
            <a:spLocks noGrp="1"/>
          </p:cNvSpPr>
          <p:nvPr>
            <p:ph type="title"/>
          </p:nvPr>
        </p:nvSpPr>
        <p:spPr>
          <a:xfrm>
            <a:off x="580196" y="3142005"/>
            <a:ext cx="3733386" cy="573989"/>
          </a:xfrm>
        </p:spPr>
        <p:txBody>
          <a:bodyPr/>
          <a:lstStyle/>
          <a:p>
            <a:r>
              <a:rPr lang="en-US" dirty="0"/>
              <a:t>Inherited classes</a:t>
            </a:r>
          </a:p>
        </p:txBody>
      </p:sp>
      <p:sp>
        <p:nvSpPr>
          <p:cNvPr id="4" name="Slide Number Placeholder 3">
            <a:extLst>
              <a:ext uri="{FF2B5EF4-FFF2-40B4-BE49-F238E27FC236}">
                <a16:creationId xmlns:a16="http://schemas.microsoft.com/office/drawing/2014/main" id="{690B7963-74C9-C654-9155-8C48E67AEBC0}"/>
              </a:ext>
            </a:extLst>
          </p:cNvPr>
          <p:cNvSpPr>
            <a:spLocks noGrp="1"/>
          </p:cNvSpPr>
          <p:nvPr>
            <p:ph type="sldNum" sz="quarter" idx="12"/>
          </p:nvPr>
        </p:nvSpPr>
        <p:spPr/>
        <p:txBody>
          <a:bodyPr/>
          <a:lstStyle/>
          <a:p>
            <a:fld id="{A49DFD55-3C28-40EF-9E31-A92D2E4017FF}" type="slidenum">
              <a:rPr lang="en-US" smtClean="0"/>
              <a:pPr/>
              <a:t>14</a:t>
            </a:fld>
            <a:endParaRPr lang="en-US" dirty="0"/>
          </a:p>
        </p:txBody>
      </p:sp>
      <p:pic>
        <p:nvPicPr>
          <p:cNvPr id="5" name="Picture 4">
            <a:extLst>
              <a:ext uri="{FF2B5EF4-FFF2-40B4-BE49-F238E27FC236}">
                <a16:creationId xmlns:a16="http://schemas.microsoft.com/office/drawing/2014/main" id="{77DB196C-2B06-F154-3778-214591FAC440}"/>
              </a:ext>
            </a:extLst>
          </p:cNvPr>
          <p:cNvPicPr>
            <a:picLocks noChangeAspect="1"/>
          </p:cNvPicPr>
          <p:nvPr/>
        </p:nvPicPr>
        <p:blipFill>
          <a:blip r:embed="rId2"/>
          <a:stretch>
            <a:fillRect/>
          </a:stretch>
        </p:blipFill>
        <p:spPr>
          <a:xfrm>
            <a:off x="5022573" y="1294565"/>
            <a:ext cx="3656357" cy="4842858"/>
          </a:xfrm>
          <a:prstGeom prst="rect">
            <a:avLst/>
          </a:prstGeom>
        </p:spPr>
      </p:pic>
    </p:spTree>
    <p:extLst>
      <p:ext uri="{BB962C8B-B14F-4D97-AF65-F5344CB8AC3E}">
        <p14:creationId xmlns:p14="http://schemas.microsoft.com/office/powerpoint/2010/main" val="3872907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7D997-FD05-1F1C-C9F4-4AFB628E3F02}"/>
              </a:ext>
            </a:extLst>
          </p:cNvPr>
          <p:cNvSpPr>
            <a:spLocks noGrp="1"/>
          </p:cNvSpPr>
          <p:nvPr>
            <p:ph type="title"/>
          </p:nvPr>
        </p:nvSpPr>
        <p:spPr>
          <a:xfrm>
            <a:off x="1322318" y="268360"/>
            <a:ext cx="7288282" cy="2121177"/>
          </a:xfrm>
        </p:spPr>
        <p:txBody>
          <a:bodyPr anchor="b">
            <a:normAutofit/>
          </a:bodyPr>
          <a:lstStyle/>
          <a:p>
            <a:r>
              <a:rPr lang="en-US" dirty="0"/>
              <a:t>Unit test</a:t>
            </a:r>
          </a:p>
        </p:txBody>
      </p:sp>
      <p:pic>
        <p:nvPicPr>
          <p:cNvPr id="5" name="Picture 4">
            <a:extLst>
              <a:ext uri="{FF2B5EF4-FFF2-40B4-BE49-F238E27FC236}">
                <a16:creationId xmlns:a16="http://schemas.microsoft.com/office/drawing/2014/main" id="{251A67DE-E06A-2D37-72D7-306B75DBDE02}"/>
              </a:ext>
            </a:extLst>
          </p:cNvPr>
          <p:cNvPicPr>
            <a:picLocks noChangeAspect="1"/>
          </p:cNvPicPr>
          <p:nvPr/>
        </p:nvPicPr>
        <p:blipFill>
          <a:blip r:embed="rId2"/>
          <a:stretch>
            <a:fillRect/>
          </a:stretch>
        </p:blipFill>
        <p:spPr>
          <a:xfrm>
            <a:off x="1322388" y="2972520"/>
            <a:ext cx="7288212" cy="2988166"/>
          </a:xfrm>
          <a:prstGeom prst="rect">
            <a:avLst/>
          </a:prstGeom>
          <a:noFill/>
        </p:spPr>
      </p:pic>
      <p:sp>
        <p:nvSpPr>
          <p:cNvPr id="4" name="Slide Number Placeholder 3">
            <a:extLst>
              <a:ext uri="{FF2B5EF4-FFF2-40B4-BE49-F238E27FC236}">
                <a16:creationId xmlns:a16="http://schemas.microsoft.com/office/drawing/2014/main" id="{95F776A1-5BBE-BCBB-C14D-B6AACF7B3E37}"/>
              </a:ext>
            </a:extLst>
          </p:cNvPr>
          <p:cNvSpPr>
            <a:spLocks noGrp="1"/>
          </p:cNvSpPr>
          <p:nvPr>
            <p:ph type="sldNum" sz="quarter" idx="12"/>
          </p:nvPr>
        </p:nvSpPr>
        <p:spPr>
          <a:xfrm>
            <a:off x="10373350" y="6356349"/>
            <a:ext cx="987552" cy="365125"/>
          </a:xfrm>
        </p:spPr>
        <p:txBody>
          <a:bodyPr anchor="ctr">
            <a:normAutofit/>
          </a:bodyPr>
          <a:lstStyle/>
          <a:p>
            <a:pPr>
              <a:spcAft>
                <a:spcPts val="600"/>
              </a:spcAft>
            </a:pPr>
            <a:fld id="{A49DFD55-3C28-40EF-9E31-A92D2E4017FF}" type="slidenum">
              <a:rPr lang="en-US" smtClean="0"/>
              <a:pPr>
                <a:spcAft>
                  <a:spcPts val="600"/>
                </a:spcAft>
              </a:pPr>
              <a:t>15</a:t>
            </a:fld>
            <a:endParaRPr lang="en-US"/>
          </a:p>
        </p:txBody>
      </p:sp>
    </p:spTree>
    <p:extLst>
      <p:ext uri="{BB962C8B-B14F-4D97-AF65-F5344CB8AC3E}">
        <p14:creationId xmlns:p14="http://schemas.microsoft.com/office/powerpoint/2010/main" val="741577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EB5BB-E29B-D000-4F96-2F2CDBB390D2}"/>
              </a:ext>
            </a:extLst>
          </p:cNvPr>
          <p:cNvSpPr>
            <a:spLocks noGrp="1"/>
          </p:cNvSpPr>
          <p:nvPr>
            <p:ph type="title"/>
          </p:nvPr>
        </p:nvSpPr>
        <p:spPr>
          <a:xfrm>
            <a:off x="527188" y="1053548"/>
            <a:ext cx="4336360" cy="527607"/>
          </a:xfrm>
        </p:spPr>
        <p:txBody>
          <a:bodyPr/>
          <a:lstStyle/>
          <a:p>
            <a:r>
              <a:rPr lang="en-US" dirty="0"/>
              <a:t>Stock menu program</a:t>
            </a:r>
          </a:p>
        </p:txBody>
      </p:sp>
      <p:sp>
        <p:nvSpPr>
          <p:cNvPr id="4" name="Slide Number Placeholder 3">
            <a:extLst>
              <a:ext uri="{FF2B5EF4-FFF2-40B4-BE49-F238E27FC236}">
                <a16:creationId xmlns:a16="http://schemas.microsoft.com/office/drawing/2014/main" id="{C64A743C-D4E5-83B6-EE27-D7BD66CD4761}"/>
              </a:ext>
            </a:extLst>
          </p:cNvPr>
          <p:cNvSpPr>
            <a:spLocks noGrp="1"/>
          </p:cNvSpPr>
          <p:nvPr>
            <p:ph type="sldNum" sz="quarter" idx="12"/>
          </p:nvPr>
        </p:nvSpPr>
        <p:spPr/>
        <p:txBody>
          <a:bodyPr/>
          <a:lstStyle/>
          <a:p>
            <a:fld id="{A49DFD55-3C28-40EF-9E31-A92D2E4017FF}" type="slidenum">
              <a:rPr lang="en-US" smtClean="0"/>
              <a:pPr/>
              <a:t>16</a:t>
            </a:fld>
            <a:endParaRPr lang="en-US" dirty="0"/>
          </a:p>
        </p:txBody>
      </p:sp>
      <p:pic>
        <p:nvPicPr>
          <p:cNvPr id="5" name="Picture 4">
            <a:extLst>
              <a:ext uri="{FF2B5EF4-FFF2-40B4-BE49-F238E27FC236}">
                <a16:creationId xmlns:a16="http://schemas.microsoft.com/office/drawing/2014/main" id="{A4930135-2DA2-6E7D-CF41-EC0A6838E321}"/>
              </a:ext>
            </a:extLst>
          </p:cNvPr>
          <p:cNvPicPr>
            <a:picLocks noChangeAspect="1"/>
          </p:cNvPicPr>
          <p:nvPr/>
        </p:nvPicPr>
        <p:blipFill>
          <a:blip r:embed="rId2"/>
          <a:stretch>
            <a:fillRect/>
          </a:stretch>
        </p:blipFill>
        <p:spPr>
          <a:xfrm>
            <a:off x="5807363" y="1608808"/>
            <a:ext cx="2720411" cy="4358142"/>
          </a:xfrm>
          <a:prstGeom prst="rect">
            <a:avLst/>
          </a:prstGeom>
        </p:spPr>
      </p:pic>
      <p:pic>
        <p:nvPicPr>
          <p:cNvPr id="6" name="Picture 5">
            <a:extLst>
              <a:ext uri="{FF2B5EF4-FFF2-40B4-BE49-F238E27FC236}">
                <a16:creationId xmlns:a16="http://schemas.microsoft.com/office/drawing/2014/main" id="{8E000D5B-3BC9-BD65-7D42-07F16464A881}"/>
              </a:ext>
            </a:extLst>
          </p:cNvPr>
          <p:cNvPicPr>
            <a:picLocks noChangeAspect="1"/>
          </p:cNvPicPr>
          <p:nvPr/>
        </p:nvPicPr>
        <p:blipFill>
          <a:blip r:embed="rId3"/>
          <a:stretch>
            <a:fillRect/>
          </a:stretch>
        </p:blipFill>
        <p:spPr>
          <a:xfrm>
            <a:off x="718608" y="2431774"/>
            <a:ext cx="3948659" cy="2712210"/>
          </a:xfrm>
          <a:prstGeom prst="rect">
            <a:avLst/>
          </a:prstGeom>
        </p:spPr>
      </p:pic>
    </p:spTree>
    <p:extLst>
      <p:ext uri="{BB962C8B-B14F-4D97-AF65-F5344CB8AC3E}">
        <p14:creationId xmlns:p14="http://schemas.microsoft.com/office/powerpoint/2010/main" val="673174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F8D77B5-FE96-89BF-4194-2F3C2A591D46}"/>
              </a:ext>
            </a:extLst>
          </p:cNvPr>
          <p:cNvSpPr>
            <a:spLocks noGrp="1"/>
          </p:cNvSpPr>
          <p:nvPr>
            <p:ph type="ctrTitle"/>
          </p:nvPr>
        </p:nvSpPr>
        <p:spPr>
          <a:xfrm>
            <a:off x="6195391" y="3538330"/>
            <a:ext cx="3942522" cy="875616"/>
          </a:xfrm>
        </p:spPr>
        <p:txBody>
          <a:bodyPr/>
          <a:lstStyle/>
          <a:p>
            <a:r>
              <a:rPr lang="en-US" sz="2800" dirty="0"/>
              <a:t>Creating a Chart– </a:t>
            </a:r>
            <a:br>
              <a:rPr lang="en-US" sz="2800" dirty="0"/>
            </a:br>
            <a:r>
              <a:rPr lang="en-US" sz="2800" dirty="0"/>
              <a:t>Module 5</a:t>
            </a:r>
          </a:p>
        </p:txBody>
      </p:sp>
    </p:spTree>
    <p:extLst>
      <p:ext uri="{BB962C8B-B14F-4D97-AF65-F5344CB8AC3E}">
        <p14:creationId xmlns:p14="http://schemas.microsoft.com/office/powerpoint/2010/main" val="364032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D35EF-913B-1906-B2AB-9EBAB50504EE}"/>
              </a:ext>
            </a:extLst>
          </p:cNvPr>
          <p:cNvSpPr>
            <a:spLocks noGrp="1"/>
          </p:cNvSpPr>
          <p:nvPr>
            <p:ph type="title"/>
          </p:nvPr>
        </p:nvSpPr>
        <p:spPr>
          <a:xfrm>
            <a:off x="1348822" y="319089"/>
            <a:ext cx="1354621" cy="494476"/>
          </a:xfrm>
        </p:spPr>
        <p:txBody>
          <a:bodyPr/>
          <a:lstStyle/>
          <a:p>
            <a:r>
              <a:rPr lang="en-US" dirty="0"/>
              <a:t>chart</a:t>
            </a:r>
          </a:p>
        </p:txBody>
      </p:sp>
      <p:sp>
        <p:nvSpPr>
          <p:cNvPr id="4" name="Slide Number Placeholder 3">
            <a:extLst>
              <a:ext uri="{FF2B5EF4-FFF2-40B4-BE49-F238E27FC236}">
                <a16:creationId xmlns:a16="http://schemas.microsoft.com/office/drawing/2014/main" id="{50690EC2-DFBB-E598-96F0-3043E4C95CE3}"/>
              </a:ext>
            </a:extLst>
          </p:cNvPr>
          <p:cNvSpPr>
            <a:spLocks noGrp="1"/>
          </p:cNvSpPr>
          <p:nvPr>
            <p:ph type="sldNum" sz="quarter" idx="12"/>
          </p:nvPr>
        </p:nvSpPr>
        <p:spPr/>
        <p:txBody>
          <a:bodyPr/>
          <a:lstStyle/>
          <a:p>
            <a:fld id="{A49DFD55-3C28-40EF-9E31-A92D2E4017FF}" type="slidenum">
              <a:rPr lang="en-US" smtClean="0"/>
              <a:pPr/>
              <a:t>18</a:t>
            </a:fld>
            <a:endParaRPr lang="en-US" dirty="0"/>
          </a:p>
        </p:txBody>
      </p:sp>
      <p:pic>
        <p:nvPicPr>
          <p:cNvPr id="5" name="Picture 4">
            <a:extLst>
              <a:ext uri="{FF2B5EF4-FFF2-40B4-BE49-F238E27FC236}">
                <a16:creationId xmlns:a16="http://schemas.microsoft.com/office/drawing/2014/main" id="{62C2B8EC-61E9-0813-4E84-F3B2395FC48F}"/>
              </a:ext>
            </a:extLst>
          </p:cNvPr>
          <p:cNvPicPr>
            <a:picLocks noChangeAspect="1"/>
          </p:cNvPicPr>
          <p:nvPr/>
        </p:nvPicPr>
        <p:blipFill>
          <a:blip r:embed="rId2"/>
          <a:stretch>
            <a:fillRect/>
          </a:stretch>
        </p:blipFill>
        <p:spPr>
          <a:xfrm>
            <a:off x="1348822" y="1170752"/>
            <a:ext cx="2991340" cy="5368159"/>
          </a:xfrm>
          <a:prstGeom prst="rect">
            <a:avLst/>
          </a:prstGeom>
        </p:spPr>
      </p:pic>
      <p:pic>
        <p:nvPicPr>
          <p:cNvPr id="7" name="Picture 6">
            <a:extLst>
              <a:ext uri="{FF2B5EF4-FFF2-40B4-BE49-F238E27FC236}">
                <a16:creationId xmlns:a16="http://schemas.microsoft.com/office/drawing/2014/main" id="{B0B2F097-2DFB-5942-6AEB-0BEB278C6872}"/>
              </a:ext>
            </a:extLst>
          </p:cNvPr>
          <p:cNvPicPr>
            <a:picLocks noChangeAspect="1"/>
          </p:cNvPicPr>
          <p:nvPr/>
        </p:nvPicPr>
        <p:blipFill>
          <a:blip r:embed="rId3"/>
          <a:stretch>
            <a:fillRect/>
          </a:stretch>
        </p:blipFill>
        <p:spPr>
          <a:xfrm>
            <a:off x="4875704" y="684999"/>
            <a:ext cx="3910558" cy="4420651"/>
          </a:xfrm>
          <a:prstGeom prst="rect">
            <a:avLst/>
          </a:prstGeom>
        </p:spPr>
      </p:pic>
    </p:spTree>
    <p:extLst>
      <p:ext uri="{BB962C8B-B14F-4D97-AF65-F5344CB8AC3E}">
        <p14:creationId xmlns:p14="http://schemas.microsoft.com/office/powerpoint/2010/main" val="2604187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D973F4C-AEDB-93F4-9F57-1022666346B9}"/>
              </a:ext>
            </a:extLst>
          </p:cNvPr>
          <p:cNvSpPr>
            <a:spLocks noGrp="1"/>
          </p:cNvSpPr>
          <p:nvPr>
            <p:ph type="ctrTitle"/>
          </p:nvPr>
        </p:nvSpPr>
        <p:spPr>
          <a:xfrm>
            <a:off x="5824328" y="3518451"/>
            <a:ext cx="5062333" cy="895494"/>
          </a:xfrm>
        </p:spPr>
        <p:txBody>
          <a:bodyPr/>
          <a:lstStyle/>
          <a:p>
            <a:r>
              <a:rPr lang="en-US" sz="2800" dirty="0"/>
              <a:t>Loading data from file – </a:t>
            </a:r>
            <a:br>
              <a:rPr lang="en-US" sz="2800" dirty="0"/>
            </a:br>
            <a:r>
              <a:rPr lang="en-US" sz="2800" dirty="0"/>
              <a:t>Module 6</a:t>
            </a:r>
          </a:p>
        </p:txBody>
      </p:sp>
    </p:spTree>
    <p:extLst>
      <p:ext uri="{BB962C8B-B14F-4D97-AF65-F5344CB8AC3E}">
        <p14:creationId xmlns:p14="http://schemas.microsoft.com/office/powerpoint/2010/main" val="3408129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1481758" y="912964"/>
            <a:ext cx="2895600" cy="629451"/>
          </a:xfrm>
        </p:spPr>
        <p:txBody>
          <a:bodyPr/>
          <a:lstStyle/>
          <a:p>
            <a:r>
              <a:rPr lang="en-US" dirty="0"/>
              <a:t>Introduction</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419099" y="1542415"/>
            <a:ext cx="5020918" cy="3773169"/>
          </a:xfrm>
        </p:spPr>
        <p:txBody>
          <a:bodyPr>
            <a:normAutofit/>
          </a:bodyPr>
          <a:lstStyle/>
          <a:p>
            <a:r>
              <a:rPr lang="en-US" dirty="0"/>
              <a:t>Structured Programming</a:t>
            </a:r>
          </a:p>
          <a:p>
            <a:r>
              <a:rPr lang="en-US" dirty="0"/>
              <a:t>Object-Oriented Programming Topic three</a:t>
            </a:r>
          </a:p>
          <a:p>
            <a:r>
              <a:rPr lang="en-US" dirty="0"/>
              <a:t>Classes</a:t>
            </a:r>
          </a:p>
          <a:p>
            <a:r>
              <a:rPr lang="en-US" dirty="0"/>
              <a:t>Inheritance</a:t>
            </a:r>
          </a:p>
          <a:p>
            <a:r>
              <a:rPr lang="en-US" dirty="0"/>
              <a:t>Python Libraries</a:t>
            </a:r>
          </a:p>
          <a:p>
            <a:r>
              <a:rPr lang="en-US" dirty="0"/>
              <a:t>Files (csv)</a:t>
            </a:r>
          </a:p>
          <a:p>
            <a:r>
              <a:rPr lang="en-US" dirty="0"/>
              <a:t>Functional Programming and Iterators</a:t>
            </a:r>
          </a:p>
        </p:txBody>
      </p:sp>
      <p:sp>
        <p:nvSpPr>
          <p:cNvPr id="5" name="Slide Number Placeholder 5">
            <a:extLst>
              <a:ext uri="{FF2B5EF4-FFF2-40B4-BE49-F238E27FC236}">
                <a16:creationId xmlns:a16="http://schemas.microsoft.com/office/drawing/2014/main" id="{B02A8827-B1A1-2D2F-D6DD-E886B886C43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a:t>
            </a:fld>
            <a:endParaRPr lang="en-US" dirty="0"/>
          </a:p>
        </p:txBody>
      </p:sp>
    </p:spTree>
    <p:extLst>
      <p:ext uri="{BB962C8B-B14F-4D97-AF65-F5344CB8AC3E}">
        <p14:creationId xmlns:p14="http://schemas.microsoft.com/office/powerpoint/2010/main" val="1713219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EF87C-2AA7-B149-7109-8D77FC4580FF}"/>
              </a:ext>
            </a:extLst>
          </p:cNvPr>
          <p:cNvSpPr>
            <a:spLocks noGrp="1"/>
          </p:cNvSpPr>
          <p:nvPr>
            <p:ph type="title"/>
          </p:nvPr>
        </p:nvSpPr>
        <p:spPr>
          <a:xfrm>
            <a:off x="1322318" y="268360"/>
            <a:ext cx="7288282" cy="2121177"/>
          </a:xfrm>
        </p:spPr>
        <p:txBody>
          <a:bodyPr anchor="b">
            <a:normAutofit/>
          </a:bodyPr>
          <a:lstStyle/>
          <a:p>
            <a:r>
              <a:rPr lang="en-US" dirty="0"/>
              <a:t>Downloading data file</a:t>
            </a:r>
          </a:p>
        </p:txBody>
      </p:sp>
      <p:pic>
        <p:nvPicPr>
          <p:cNvPr id="5" name="Picture 4">
            <a:extLst>
              <a:ext uri="{FF2B5EF4-FFF2-40B4-BE49-F238E27FC236}">
                <a16:creationId xmlns:a16="http://schemas.microsoft.com/office/drawing/2014/main" id="{102C387C-EBCE-453B-C380-BFA1B9DB5349}"/>
              </a:ext>
            </a:extLst>
          </p:cNvPr>
          <p:cNvPicPr>
            <a:picLocks noChangeAspect="1"/>
          </p:cNvPicPr>
          <p:nvPr/>
        </p:nvPicPr>
        <p:blipFill>
          <a:blip r:embed="rId2"/>
          <a:stretch>
            <a:fillRect/>
          </a:stretch>
        </p:blipFill>
        <p:spPr>
          <a:xfrm>
            <a:off x="1322388" y="2908749"/>
            <a:ext cx="7288212" cy="3115709"/>
          </a:xfrm>
          <a:prstGeom prst="rect">
            <a:avLst/>
          </a:prstGeom>
          <a:noFill/>
        </p:spPr>
      </p:pic>
      <p:sp>
        <p:nvSpPr>
          <p:cNvPr id="4" name="Slide Number Placeholder 3">
            <a:extLst>
              <a:ext uri="{FF2B5EF4-FFF2-40B4-BE49-F238E27FC236}">
                <a16:creationId xmlns:a16="http://schemas.microsoft.com/office/drawing/2014/main" id="{B3505A9A-AC1C-0381-2E05-CDD3C3A7CD4E}"/>
              </a:ext>
            </a:extLst>
          </p:cNvPr>
          <p:cNvSpPr>
            <a:spLocks noGrp="1"/>
          </p:cNvSpPr>
          <p:nvPr>
            <p:ph type="sldNum" sz="quarter" idx="12"/>
          </p:nvPr>
        </p:nvSpPr>
        <p:spPr>
          <a:xfrm>
            <a:off x="10373350" y="6356349"/>
            <a:ext cx="987552" cy="365125"/>
          </a:xfrm>
        </p:spPr>
        <p:txBody>
          <a:bodyPr anchor="ctr">
            <a:normAutofit/>
          </a:bodyPr>
          <a:lstStyle/>
          <a:p>
            <a:pPr>
              <a:spcAft>
                <a:spcPts val="600"/>
              </a:spcAft>
            </a:pPr>
            <a:fld id="{A49DFD55-3C28-40EF-9E31-A92D2E4017FF}" type="slidenum">
              <a:rPr lang="en-US" smtClean="0"/>
              <a:pPr>
                <a:spcAft>
                  <a:spcPts val="600"/>
                </a:spcAft>
              </a:pPr>
              <a:t>20</a:t>
            </a:fld>
            <a:endParaRPr lang="en-US"/>
          </a:p>
        </p:txBody>
      </p:sp>
    </p:spTree>
    <p:extLst>
      <p:ext uri="{BB962C8B-B14F-4D97-AF65-F5344CB8AC3E}">
        <p14:creationId xmlns:p14="http://schemas.microsoft.com/office/powerpoint/2010/main" val="2584374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FC984-7DEE-22C8-FB7A-7DA07CE1FC3C}"/>
              </a:ext>
            </a:extLst>
          </p:cNvPr>
          <p:cNvSpPr>
            <a:spLocks noGrp="1"/>
          </p:cNvSpPr>
          <p:nvPr>
            <p:ph type="title"/>
          </p:nvPr>
        </p:nvSpPr>
        <p:spPr>
          <a:xfrm>
            <a:off x="717934" y="927531"/>
            <a:ext cx="3249682" cy="540859"/>
          </a:xfrm>
        </p:spPr>
        <p:txBody>
          <a:bodyPr/>
          <a:lstStyle/>
          <a:p>
            <a:r>
              <a:rPr lang="en-US" dirty="0"/>
              <a:t>Importing data</a:t>
            </a:r>
          </a:p>
        </p:txBody>
      </p:sp>
      <p:sp>
        <p:nvSpPr>
          <p:cNvPr id="4" name="Slide Number Placeholder 3">
            <a:extLst>
              <a:ext uri="{FF2B5EF4-FFF2-40B4-BE49-F238E27FC236}">
                <a16:creationId xmlns:a16="http://schemas.microsoft.com/office/drawing/2014/main" id="{60AE491A-9733-67A6-A334-86D99C0205E3}"/>
              </a:ext>
            </a:extLst>
          </p:cNvPr>
          <p:cNvSpPr>
            <a:spLocks noGrp="1"/>
          </p:cNvSpPr>
          <p:nvPr>
            <p:ph type="sldNum" sz="quarter" idx="12"/>
          </p:nvPr>
        </p:nvSpPr>
        <p:spPr/>
        <p:txBody>
          <a:bodyPr/>
          <a:lstStyle/>
          <a:p>
            <a:fld id="{A49DFD55-3C28-40EF-9E31-A92D2E4017FF}" type="slidenum">
              <a:rPr lang="en-US" smtClean="0"/>
              <a:pPr/>
              <a:t>21</a:t>
            </a:fld>
            <a:endParaRPr lang="en-US" dirty="0"/>
          </a:p>
        </p:txBody>
      </p:sp>
      <p:pic>
        <p:nvPicPr>
          <p:cNvPr id="6" name="Picture 5">
            <a:extLst>
              <a:ext uri="{FF2B5EF4-FFF2-40B4-BE49-F238E27FC236}">
                <a16:creationId xmlns:a16="http://schemas.microsoft.com/office/drawing/2014/main" id="{CDA88E0D-1807-D15A-B655-DA4D627CAEDE}"/>
              </a:ext>
            </a:extLst>
          </p:cNvPr>
          <p:cNvPicPr>
            <a:picLocks noChangeAspect="1"/>
          </p:cNvPicPr>
          <p:nvPr/>
        </p:nvPicPr>
        <p:blipFill>
          <a:blip r:embed="rId2"/>
          <a:stretch>
            <a:fillRect/>
          </a:stretch>
        </p:blipFill>
        <p:spPr>
          <a:xfrm>
            <a:off x="219568" y="2908273"/>
            <a:ext cx="4246415" cy="3331885"/>
          </a:xfrm>
          <a:prstGeom prst="rect">
            <a:avLst/>
          </a:prstGeom>
        </p:spPr>
      </p:pic>
      <p:pic>
        <p:nvPicPr>
          <p:cNvPr id="7" name="Picture 6">
            <a:extLst>
              <a:ext uri="{FF2B5EF4-FFF2-40B4-BE49-F238E27FC236}">
                <a16:creationId xmlns:a16="http://schemas.microsoft.com/office/drawing/2014/main" id="{8F241423-861F-C7FA-05E7-3EDB4E12EF79}"/>
              </a:ext>
            </a:extLst>
          </p:cNvPr>
          <p:cNvPicPr>
            <a:picLocks noChangeAspect="1"/>
          </p:cNvPicPr>
          <p:nvPr/>
        </p:nvPicPr>
        <p:blipFill>
          <a:blip r:embed="rId3"/>
          <a:stretch>
            <a:fillRect/>
          </a:stretch>
        </p:blipFill>
        <p:spPr>
          <a:xfrm>
            <a:off x="4845649" y="927531"/>
            <a:ext cx="4076261" cy="3961485"/>
          </a:xfrm>
          <a:prstGeom prst="rect">
            <a:avLst/>
          </a:prstGeom>
        </p:spPr>
      </p:pic>
    </p:spTree>
    <p:extLst>
      <p:ext uri="{BB962C8B-B14F-4D97-AF65-F5344CB8AC3E}">
        <p14:creationId xmlns:p14="http://schemas.microsoft.com/office/powerpoint/2010/main" val="974729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E774BBC-9FA9-177F-695F-8219106C92F4}"/>
              </a:ext>
            </a:extLst>
          </p:cNvPr>
          <p:cNvSpPr>
            <a:spLocks noGrp="1"/>
          </p:cNvSpPr>
          <p:nvPr>
            <p:ph type="ctrTitle"/>
          </p:nvPr>
        </p:nvSpPr>
        <p:spPr>
          <a:xfrm>
            <a:off x="5546034" y="3429000"/>
            <a:ext cx="6645966" cy="862362"/>
          </a:xfrm>
        </p:spPr>
        <p:txBody>
          <a:bodyPr/>
          <a:lstStyle/>
          <a:p>
            <a:r>
              <a:rPr lang="en-US" sz="2800" dirty="0"/>
              <a:t>Adding Graphical user interface </a:t>
            </a:r>
            <a:br>
              <a:rPr lang="en-US" sz="2800" dirty="0"/>
            </a:br>
            <a:r>
              <a:rPr lang="en-US" sz="2800" dirty="0"/>
              <a:t>(GUI) – Module 7</a:t>
            </a:r>
          </a:p>
        </p:txBody>
      </p:sp>
    </p:spTree>
    <p:extLst>
      <p:ext uri="{BB962C8B-B14F-4D97-AF65-F5344CB8AC3E}">
        <p14:creationId xmlns:p14="http://schemas.microsoft.com/office/powerpoint/2010/main" val="1824657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40780-E9F7-B7E5-3499-6998BC415DBC}"/>
              </a:ext>
            </a:extLst>
          </p:cNvPr>
          <p:cNvSpPr>
            <a:spLocks noGrp="1"/>
          </p:cNvSpPr>
          <p:nvPr>
            <p:ph type="title"/>
          </p:nvPr>
        </p:nvSpPr>
        <p:spPr>
          <a:xfrm>
            <a:off x="634429" y="2921272"/>
            <a:ext cx="2891873" cy="507728"/>
          </a:xfrm>
        </p:spPr>
        <p:txBody>
          <a:bodyPr/>
          <a:lstStyle/>
          <a:p>
            <a:r>
              <a:rPr lang="en-US" dirty="0"/>
              <a:t>Stocks in </a:t>
            </a:r>
            <a:r>
              <a:rPr lang="en-US" dirty="0" err="1"/>
              <a:t>gui</a:t>
            </a:r>
            <a:endParaRPr lang="en-US" dirty="0"/>
          </a:p>
        </p:txBody>
      </p:sp>
      <p:sp>
        <p:nvSpPr>
          <p:cNvPr id="4" name="Slide Number Placeholder 3">
            <a:extLst>
              <a:ext uri="{FF2B5EF4-FFF2-40B4-BE49-F238E27FC236}">
                <a16:creationId xmlns:a16="http://schemas.microsoft.com/office/drawing/2014/main" id="{437273BD-DE4C-7CD3-5BAA-DD4BA6582B6D}"/>
              </a:ext>
            </a:extLst>
          </p:cNvPr>
          <p:cNvSpPr>
            <a:spLocks noGrp="1"/>
          </p:cNvSpPr>
          <p:nvPr>
            <p:ph type="sldNum" sz="quarter" idx="12"/>
          </p:nvPr>
        </p:nvSpPr>
        <p:spPr/>
        <p:txBody>
          <a:bodyPr/>
          <a:lstStyle/>
          <a:p>
            <a:fld id="{A49DFD55-3C28-40EF-9E31-A92D2E4017FF}" type="slidenum">
              <a:rPr lang="en-US" smtClean="0"/>
              <a:pPr/>
              <a:t>23</a:t>
            </a:fld>
            <a:endParaRPr lang="en-US" dirty="0"/>
          </a:p>
        </p:txBody>
      </p:sp>
      <p:pic>
        <p:nvPicPr>
          <p:cNvPr id="5" name="Picture 4">
            <a:extLst>
              <a:ext uri="{FF2B5EF4-FFF2-40B4-BE49-F238E27FC236}">
                <a16:creationId xmlns:a16="http://schemas.microsoft.com/office/drawing/2014/main" id="{22A09A40-63B4-59D5-3CD6-CC2BB874E1C1}"/>
              </a:ext>
            </a:extLst>
          </p:cNvPr>
          <p:cNvPicPr>
            <a:picLocks noChangeAspect="1"/>
          </p:cNvPicPr>
          <p:nvPr/>
        </p:nvPicPr>
        <p:blipFill>
          <a:blip r:embed="rId2"/>
          <a:srcRect t="8732" b="9438"/>
          <a:stretch/>
        </p:blipFill>
        <p:spPr>
          <a:xfrm>
            <a:off x="4214190" y="1236598"/>
            <a:ext cx="4532469" cy="4287745"/>
          </a:xfrm>
          <a:prstGeom prst="rect">
            <a:avLst/>
          </a:prstGeom>
        </p:spPr>
      </p:pic>
    </p:spTree>
    <p:extLst>
      <p:ext uri="{BB962C8B-B14F-4D97-AF65-F5344CB8AC3E}">
        <p14:creationId xmlns:p14="http://schemas.microsoft.com/office/powerpoint/2010/main" val="2846718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5F165-8810-3132-0A07-D061EB0BA310}"/>
              </a:ext>
            </a:extLst>
          </p:cNvPr>
          <p:cNvSpPr>
            <a:spLocks noGrp="1"/>
          </p:cNvSpPr>
          <p:nvPr>
            <p:ph type="title"/>
          </p:nvPr>
        </p:nvSpPr>
        <p:spPr>
          <a:xfrm>
            <a:off x="2240028" y="1237027"/>
            <a:ext cx="5833856" cy="487850"/>
          </a:xfrm>
        </p:spPr>
        <p:txBody>
          <a:bodyPr/>
          <a:lstStyle/>
          <a:p>
            <a:r>
              <a:rPr lang="en-US" dirty="0"/>
              <a:t>Imported data / history tab</a:t>
            </a:r>
          </a:p>
        </p:txBody>
      </p:sp>
      <p:sp>
        <p:nvSpPr>
          <p:cNvPr id="4" name="Slide Number Placeholder 3">
            <a:extLst>
              <a:ext uri="{FF2B5EF4-FFF2-40B4-BE49-F238E27FC236}">
                <a16:creationId xmlns:a16="http://schemas.microsoft.com/office/drawing/2014/main" id="{A333C8E6-0554-CA40-7832-0676B7097BF8}"/>
              </a:ext>
            </a:extLst>
          </p:cNvPr>
          <p:cNvSpPr>
            <a:spLocks noGrp="1"/>
          </p:cNvSpPr>
          <p:nvPr>
            <p:ph type="sldNum" sz="quarter" idx="12"/>
          </p:nvPr>
        </p:nvSpPr>
        <p:spPr/>
        <p:txBody>
          <a:bodyPr/>
          <a:lstStyle/>
          <a:p>
            <a:fld id="{A49DFD55-3C28-40EF-9E31-A92D2E4017FF}" type="slidenum">
              <a:rPr lang="en-US" smtClean="0"/>
              <a:pPr/>
              <a:t>24</a:t>
            </a:fld>
            <a:endParaRPr lang="en-US" dirty="0"/>
          </a:p>
        </p:txBody>
      </p:sp>
      <p:pic>
        <p:nvPicPr>
          <p:cNvPr id="5" name="Picture 4">
            <a:extLst>
              <a:ext uri="{FF2B5EF4-FFF2-40B4-BE49-F238E27FC236}">
                <a16:creationId xmlns:a16="http://schemas.microsoft.com/office/drawing/2014/main" id="{BA9DC480-ABE9-AA4E-DDA8-2A3FCC0FB353}"/>
              </a:ext>
            </a:extLst>
          </p:cNvPr>
          <p:cNvPicPr>
            <a:picLocks noChangeAspect="1"/>
          </p:cNvPicPr>
          <p:nvPr/>
        </p:nvPicPr>
        <p:blipFill>
          <a:blip r:embed="rId2"/>
          <a:stretch>
            <a:fillRect/>
          </a:stretch>
        </p:blipFill>
        <p:spPr>
          <a:xfrm>
            <a:off x="3352802" y="2095319"/>
            <a:ext cx="3608308" cy="4261030"/>
          </a:xfrm>
          <a:prstGeom prst="rect">
            <a:avLst/>
          </a:prstGeom>
        </p:spPr>
      </p:pic>
    </p:spTree>
    <p:extLst>
      <p:ext uri="{BB962C8B-B14F-4D97-AF65-F5344CB8AC3E}">
        <p14:creationId xmlns:p14="http://schemas.microsoft.com/office/powerpoint/2010/main" val="1145625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20517-3D88-73D5-CBBF-0617B833FB21}"/>
              </a:ext>
            </a:extLst>
          </p:cNvPr>
          <p:cNvSpPr>
            <a:spLocks noGrp="1"/>
          </p:cNvSpPr>
          <p:nvPr>
            <p:ph type="title"/>
          </p:nvPr>
        </p:nvSpPr>
        <p:spPr>
          <a:xfrm>
            <a:off x="1322318" y="268360"/>
            <a:ext cx="7288282" cy="2121177"/>
          </a:xfrm>
        </p:spPr>
        <p:txBody>
          <a:bodyPr anchor="b">
            <a:normAutofit/>
          </a:bodyPr>
          <a:lstStyle/>
          <a:p>
            <a:r>
              <a:rPr lang="en-US" dirty="0"/>
              <a:t>Report with graph</a:t>
            </a:r>
          </a:p>
        </p:txBody>
      </p:sp>
      <p:pic>
        <p:nvPicPr>
          <p:cNvPr id="5" name="Picture 4">
            <a:extLst>
              <a:ext uri="{FF2B5EF4-FFF2-40B4-BE49-F238E27FC236}">
                <a16:creationId xmlns:a16="http://schemas.microsoft.com/office/drawing/2014/main" id="{F6364B96-4EBF-D4C3-5DD7-6F8E566D79DA}"/>
              </a:ext>
            </a:extLst>
          </p:cNvPr>
          <p:cNvPicPr>
            <a:picLocks noChangeAspect="1"/>
          </p:cNvPicPr>
          <p:nvPr/>
        </p:nvPicPr>
        <p:blipFill>
          <a:blip r:embed="rId2"/>
          <a:stretch>
            <a:fillRect/>
          </a:stretch>
        </p:blipFill>
        <p:spPr>
          <a:xfrm>
            <a:off x="1322388" y="2854087"/>
            <a:ext cx="7288212" cy="3225033"/>
          </a:xfrm>
          <a:prstGeom prst="rect">
            <a:avLst/>
          </a:prstGeom>
          <a:noFill/>
        </p:spPr>
      </p:pic>
      <p:sp>
        <p:nvSpPr>
          <p:cNvPr id="4" name="Slide Number Placeholder 3">
            <a:extLst>
              <a:ext uri="{FF2B5EF4-FFF2-40B4-BE49-F238E27FC236}">
                <a16:creationId xmlns:a16="http://schemas.microsoft.com/office/drawing/2014/main" id="{FB7435D5-DD99-4870-E3E4-71D9EBE87D87}"/>
              </a:ext>
            </a:extLst>
          </p:cNvPr>
          <p:cNvSpPr>
            <a:spLocks noGrp="1"/>
          </p:cNvSpPr>
          <p:nvPr>
            <p:ph type="sldNum" sz="quarter" idx="12"/>
          </p:nvPr>
        </p:nvSpPr>
        <p:spPr>
          <a:xfrm>
            <a:off x="10373350" y="6356349"/>
            <a:ext cx="987552" cy="365125"/>
          </a:xfrm>
        </p:spPr>
        <p:txBody>
          <a:bodyPr anchor="ctr">
            <a:normAutofit/>
          </a:bodyPr>
          <a:lstStyle/>
          <a:p>
            <a:pPr>
              <a:spcAft>
                <a:spcPts val="600"/>
              </a:spcAft>
            </a:pPr>
            <a:fld id="{A49DFD55-3C28-40EF-9E31-A92D2E4017FF}" type="slidenum">
              <a:rPr lang="en-US" smtClean="0"/>
              <a:pPr>
                <a:spcAft>
                  <a:spcPts val="600"/>
                </a:spcAft>
              </a:pPr>
              <a:t>25</a:t>
            </a:fld>
            <a:endParaRPr lang="en-US"/>
          </a:p>
        </p:txBody>
      </p:sp>
    </p:spTree>
    <p:extLst>
      <p:ext uri="{BB962C8B-B14F-4D97-AF65-F5344CB8AC3E}">
        <p14:creationId xmlns:p14="http://schemas.microsoft.com/office/powerpoint/2010/main" val="3360433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E2E6A-35EC-1B8E-0FD7-8C67870ACA64}"/>
              </a:ext>
            </a:extLst>
          </p:cNvPr>
          <p:cNvSpPr>
            <a:spLocks noGrp="1"/>
          </p:cNvSpPr>
          <p:nvPr>
            <p:ph type="title"/>
          </p:nvPr>
        </p:nvSpPr>
        <p:spPr>
          <a:xfrm>
            <a:off x="1322318" y="268360"/>
            <a:ext cx="7288282" cy="2121177"/>
          </a:xfrm>
        </p:spPr>
        <p:txBody>
          <a:bodyPr anchor="b">
            <a:normAutofit/>
          </a:bodyPr>
          <a:lstStyle/>
          <a:p>
            <a:r>
              <a:rPr lang="en-US" dirty="0"/>
              <a:t>Career skills</a:t>
            </a:r>
          </a:p>
        </p:txBody>
      </p:sp>
      <p:sp>
        <p:nvSpPr>
          <p:cNvPr id="8" name="Slide Number Placeholder 7">
            <a:extLst>
              <a:ext uri="{FF2B5EF4-FFF2-40B4-BE49-F238E27FC236}">
                <a16:creationId xmlns:a16="http://schemas.microsoft.com/office/drawing/2014/main" id="{8F44A959-C2BB-9170-C99C-1A2EDB71B994}"/>
              </a:ext>
            </a:extLst>
          </p:cNvPr>
          <p:cNvSpPr>
            <a:spLocks noGrp="1"/>
          </p:cNvSpPr>
          <p:nvPr>
            <p:ph type="sldNum" sz="quarter" idx="12"/>
          </p:nvPr>
        </p:nvSpPr>
        <p:spPr>
          <a:xfrm>
            <a:off x="10373350" y="6356349"/>
            <a:ext cx="987552" cy="365125"/>
          </a:xfrm>
        </p:spPr>
        <p:txBody>
          <a:bodyPr anchor="ctr">
            <a:normAutofit/>
          </a:bodyPr>
          <a:lstStyle/>
          <a:p>
            <a:pPr>
              <a:spcAft>
                <a:spcPts val="600"/>
              </a:spcAft>
            </a:pPr>
            <a:fld id="{A49DFD55-3C28-40EF-9E31-A92D2E4017FF}" type="slidenum">
              <a:rPr lang="en-US" smtClean="0"/>
              <a:pPr>
                <a:spcAft>
                  <a:spcPts val="600"/>
                </a:spcAft>
              </a:pPr>
              <a:t>26</a:t>
            </a:fld>
            <a:endParaRPr lang="en-US"/>
          </a:p>
        </p:txBody>
      </p:sp>
      <p:graphicFrame>
        <p:nvGraphicFramePr>
          <p:cNvPr id="52" name="Content Placeholder 49">
            <a:extLst>
              <a:ext uri="{FF2B5EF4-FFF2-40B4-BE49-F238E27FC236}">
                <a16:creationId xmlns:a16="http://schemas.microsoft.com/office/drawing/2014/main" id="{AF3CB354-F8D8-8257-91DA-030C097C9782}"/>
              </a:ext>
            </a:extLst>
          </p:cNvPr>
          <p:cNvGraphicFramePr>
            <a:graphicFrameLocks noGrp="1"/>
          </p:cNvGraphicFramePr>
          <p:nvPr>
            <p:ph sz="half" idx="2"/>
            <p:extLst>
              <p:ext uri="{D42A27DB-BD31-4B8C-83A1-F6EECF244321}">
                <p14:modId xmlns:p14="http://schemas.microsoft.com/office/powerpoint/2010/main" val="3305320372"/>
              </p:ext>
            </p:extLst>
          </p:nvPr>
        </p:nvGraphicFramePr>
        <p:xfrm>
          <a:off x="1322388" y="2763078"/>
          <a:ext cx="7288212" cy="34070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458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4866556" y="1858779"/>
            <a:ext cx="2458887" cy="525851"/>
          </a:xfrm>
        </p:spPr>
        <p:txBody>
          <a:bodyPr/>
          <a:lstStyle/>
          <a:p>
            <a:r>
              <a:rPr lang="en-US" dirty="0"/>
              <a:t>conclusion</a:t>
            </a:r>
          </a:p>
        </p:txBody>
      </p:sp>
      <p:sp>
        <p:nvSpPr>
          <p:cNvPr id="14" name="Content Placeholder 13">
            <a:extLst>
              <a:ext uri="{FF2B5EF4-FFF2-40B4-BE49-F238E27FC236}">
                <a16:creationId xmlns:a16="http://schemas.microsoft.com/office/drawing/2014/main" id="{5112969F-EB84-49D5-7100-1FB28870FB30}"/>
              </a:ext>
            </a:extLst>
          </p:cNvPr>
          <p:cNvSpPr>
            <a:spLocks noGrp="1"/>
          </p:cNvSpPr>
          <p:nvPr>
            <p:ph sz="half" idx="14"/>
          </p:nvPr>
        </p:nvSpPr>
        <p:spPr>
          <a:xfrm>
            <a:off x="1922822" y="3057993"/>
            <a:ext cx="8346354" cy="1469037"/>
          </a:xfrm>
        </p:spPr>
        <p:txBody>
          <a:bodyPr>
            <a:normAutofit fontScale="85000" lnSpcReduction="10000"/>
          </a:bodyPr>
          <a:lstStyle/>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project provided me with hands-on experience in Python programming, focusing on object-oriented techniques to build a stock tracking application. By processing historical stock data, I was able to gain skills in data manipulation, analysis, and visualization using Python libraries. The project allowed me to interact with web sources for stock data retrieval, enhancing my web scraping abilities. </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373350" y="6356349"/>
            <a:ext cx="987552" cy="365125"/>
          </a:xfrm>
        </p:spPr>
        <p:txBody>
          <a:bodyPr/>
          <a:lstStyle/>
          <a:p>
            <a:fld id="{A49DFD55-3C28-40EF-9E31-A92D2E4017FF}" type="slidenum">
              <a:rPr lang="en-US" smtClean="0"/>
              <a:pPr/>
              <a:t>27</a:t>
            </a:fld>
            <a:endParaRPr lang="en-US" dirty="0"/>
          </a:p>
        </p:txBody>
      </p:sp>
    </p:spTree>
    <p:extLst>
      <p:ext uri="{BB962C8B-B14F-4D97-AF65-F5344CB8AC3E}">
        <p14:creationId xmlns:p14="http://schemas.microsoft.com/office/powerpoint/2010/main" val="636929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5844208" y="3124347"/>
            <a:ext cx="2763078" cy="609306"/>
          </a:xfrm>
        </p:spPr>
        <p:txBody>
          <a:bodyPr/>
          <a:lstStyle/>
          <a:p>
            <a:r>
              <a:rPr lang="en-US" dirty="0"/>
              <a:t>THANK YOU</a:t>
            </a:r>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28</a:t>
            </a:fld>
            <a:endParaRPr lang="en-US" dirty="0"/>
          </a:p>
        </p:txBody>
      </p:sp>
    </p:spTree>
    <p:extLst>
      <p:ext uri="{BB962C8B-B14F-4D97-AF65-F5344CB8AC3E}">
        <p14:creationId xmlns:p14="http://schemas.microsoft.com/office/powerpoint/2010/main" val="1969787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DBD1-DB29-D44F-FD5A-3071BB37EF37}"/>
              </a:ext>
            </a:extLst>
          </p:cNvPr>
          <p:cNvSpPr>
            <a:spLocks noGrp="1"/>
          </p:cNvSpPr>
          <p:nvPr>
            <p:ph type="ctrTitle"/>
          </p:nvPr>
        </p:nvSpPr>
        <p:spPr>
          <a:xfrm>
            <a:off x="5857267" y="3380961"/>
            <a:ext cx="6334733" cy="1545242"/>
          </a:xfrm>
        </p:spPr>
        <p:txBody>
          <a:bodyPr/>
          <a:lstStyle/>
          <a:p>
            <a:r>
              <a:rPr lang="en-US" sz="3200" dirty="0"/>
              <a:t>Environment Setup &amp; Structured programming – Module 1</a:t>
            </a:r>
          </a:p>
        </p:txBody>
      </p:sp>
    </p:spTree>
    <p:extLst>
      <p:ext uri="{BB962C8B-B14F-4D97-AF65-F5344CB8AC3E}">
        <p14:creationId xmlns:p14="http://schemas.microsoft.com/office/powerpoint/2010/main" val="608796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1ED0-3470-08E7-3A86-D3C65703D39C}"/>
              </a:ext>
            </a:extLst>
          </p:cNvPr>
          <p:cNvSpPr>
            <a:spLocks noGrp="1"/>
          </p:cNvSpPr>
          <p:nvPr>
            <p:ph type="title"/>
          </p:nvPr>
        </p:nvSpPr>
        <p:spPr/>
        <p:txBody>
          <a:bodyPr/>
          <a:lstStyle/>
          <a:p>
            <a:r>
              <a:rPr lang="en-US" dirty="0"/>
              <a:t>Setting up environment and coding program</a:t>
            </a:r>
          </a:p>
        </p:txBody>
      </p:sp>
      <p:sp>
        <p:nvSpPr>
          <p:cNvPr id="3" name="Text Placeholder 2">
            <a:extLst>
              <a:ext uri="{FF2B5EF4-FFF2-40B4-BE49-F238E27FC236}">
                <a16:creationId xmlns:a16="http://schemas.microsoft.com/office/drawing/2014/main" id="{D58FFE1E-0DA1-DCE5-DFBF-8107B913EE52}"/>
              </a:ext>
            </a:extLst>
          </p:cNvPr>
          <p:cNvSpPr>
            <a:spLocks noGrp="1"/>
          </p:cNvSpPr>
          <p:nvPr>
            <p:ph type="body" idx="1"/>
          </p:nvPr>
        </p:nvSpPr>
        <p:spPr>
          <a:xfrm>
            <a:off x="1341120" y="2960877"/>
            <a:ext cx="3495924" cy="351284"/>
          </a:xfrm>
        </p:spPr>
        <p:txBody>
          <a:bodyPr>
            <a:normAutofit/>
          </a:bodyPr>
          <a:lstStyle/>
          <a:p>
            <a:r>
              <a:rPr lang="en-US" dirty="0"/>
              <a:t>Installation/Setup/Tools</a:t>
            </a:r>
          </a:p>
        </p:txBody>
      </p:sp>
      <p:pic>
        <p:nvPicPr>
          <p:cNvPr id="10" name="Content Placeholder 9">
            <a:extLst>
              <a:ext uri="{FF2B5EF4-FFF2-40B4-BE49-F238E27FC236}">
                <a16:creationId xmlns:a16="http://schemas.microsoft.com/office/drawing/2014/main" id="{C5BEB7D6-8877-214C-57A7-707ED6424893}"/>
              </a:ext>
            </a:extLst>
          </p:cNvPr>
          <p:cNvPicPr>
            <a:picLocks noGrp="1" noChangeAspect="1"/>
          </p:cNvPicPr>
          <p:nvPr>
            <p:ph sz="half" idx="15"/>
          </p:nvPr>
        </p:nvPicPr>
        <p:blipFill>
          <a:blip r:embed="rId2"/>
          <a:stretch>
            <a:fillRect/>
          </a:stretch>
        </p:blipFill>
        <p:spPr>
          <a:xfrm>
            <a:off x="1222169" y="3391514"/>
            <a:ext cx="2722562" cy="833652"/>
          </a:xfrm>
        </p:spPr>
      </p:pic>
      <p:sp>
        <p:nvSpPr>
          <p:cNvPr id="5" name="Text Placeholder 4">
            <a:extLst>
              <a:ext uri="{FF2B5EF4-FFF2-40B4-BE49-F238E27FC236}">
                <a16:creationId xmlns:a16="http://schemas.microsoft.com/office/drawing/2014/main" id="{CC7EDC81-B0F9-ED29-55FA-B4200A7AEDF5}"/>
              </a:ext>
            </a:extLst>
          </p:cNvPr>
          <p:cNvSpPr>
            <a:spLocks noGrp="1"/>
          </p:cNvSpPr>
          <p:nvPr>
            <p:ph type="body" idx="10"/>
          </p:nvPr>
        </p:nvSpPr>
        <p:spPr>
          <a:xfrm>
            <a:off x="5686908" y="2960877"/>
            <a:ext cx="5516880" cy="351284"/>
          </a:xfrm>
        </p:spPr>
        <p:txBody>
          <a:bodyPr/>
          <a:lstStyle/>
          <a:p>
            <a:r>
              <a:rPr lang="en-US" dirty="0"/>
              <a:t>Created a Python Program</a:t>
            </a:r>
          </a:p>
        </p:txBody>
      </p:sp>
      <p:sp>
        <p:nvSpPr>
          <p:cNvPr id="7" name="Slide Number Placeholder 6">
            <a:extLst>
              <a:ext uri="{FF2B5EF4-FFF2-40B4-BE49-F238E27FC236}">
                <a16:creationId xmlns:a16="http://schemas.microsoft.com/office/drawing/2014/main" id="{0211AE9A-A678-8DBA-2F28-71D8D3D0CC54}"/>
              </a:ext>
            </a:extLst>
          </p:cNvPr>
          <p:cNvSpPr>
            <a:spLocks noGrp="1"/>
          </p:cNvSpPr>
          <p:nvPr>
            <p:ph type="sldNum" sz="quarter" idx="13"/>
          </p:nvPr>
        </p:nvSpPr>
        <p:spPr/>
        <p:txBody>
          <a:bodyPr/>
          <a:lstStyle/>
          <a:p>
            <a:fld id="{A49DFD55-3C28-40EF-9E31-A92D2E4017FF}" type="slidenum">
              <a:rPr lang="en-US" smtClean="0"/>
              <a:pPr/>
              <a:t>4</a:t>
            </a:fld>
            <a:endParaRPr lang="en-US" dirty="0"/>
          </a:p>
        </p:txBody>
      </p:sp>
      <p:pic>
        <p:nvPicPr>
          <p:cNvPr id="8" name="Content Placeholder 7">
            <a:extLst>
              <a:ext uri="{FF2B5EF4-FFF2-40B4-BE49-F238E27FC236}">
                <a16:creationId xmlns:a16="http://schemas.microsoft.com/office/drawing/2014/main" id="{6CBCB771-7691-56FA-86B5-1AE5815E8DF8}"/>
              </a:ext>
            </a:extLst>
          </p:cNvPr>
          <p:cNvPicPr>
            <a:picLocks noGrp="1" noChangeAspect="1"/>
          </p:cNvPicPr>
          <p:nvPr>
            <p:ph sz="half" idx="14"/>
          </p:nvPr>
        </p:nvPicPr>
        <p:blipFill>
          <a:blip r:embed="rId3"/>
          <a:stretch>
            <a:fillRect/>
          </a:stretch>
        </p:blipFill>
        <p:spPr>
          <a:xfrm>
            <a:off x="5696751" y="3522324"/>
            <a:ext cx="5507037" cy="2635925"/>
          </a:xfrm>
          <a:prstGeom prst="rect">
            <a:avLst/>
          </a:prstGeom>
        </p:spPr>
      </p:pic>
      <p:pic>
        <p:nvPicPr>
          <p:cNvPr id="12" name="Picture 11">
            <a:extLst>
              <a:ext uri="{FF2B5EF4-FFF2-40B4-BE49-F238E27FC236}">
                <a16:creationId xmlns:a16="http://schemas.microsoft.com/office/drawing/2014/main" id="{632142C4-43B0-D224-E5D5-EDFDBE8CCD19}"/>
              </a:ext>
            </a:extLst>
          </p:cNvPr>
          <p:cNvPicPr>
            <a:picLocks noChangeAspect="1"/>
          </p:cNvPicPr>
          <p:nvPr/>
        </p:nvPicPr>
        <p:blipFill>
          <a:blip r:embed="rId4"/>
          <a:stretch>
            <a:fillRect/>
          </a:stretch>
        </p:blipFill>
        <p:spPr>
          <a:xfrm>
            <a:off x="2031794" y="4225166"/>
            <a:ext cx="1103312" cy="1230242"/>
          </a:xfrm>
          <a:prstGeom prst="rect">
            <a:avLst/>
          </a:prstGeom>
        </p:spPr>
      </p:pic>
      <p:pic>
        <p:nvPicPr>
          <p:cNvPr id="14" name="Picture 13">
            <a:extLst>
              <a:ext uri="{FF2B5EF4-FFF2-40B4-BE49-F238E27FC236}">
                <a16:creationId xmlns:a16="http://schemas.microsoft.com/office/drawing/2014/main" id="{00F37C86-76ED-7352-3A44-66EAC73A450B}"/>
              </a:ext>
            </a:extLst>
          </p:cNvPr>
          <p:cNvPicPr>
            <a:picLocks noChangeAspect="1"/>
          </p:cNvPicPr>
          <p:nvPr/>
        </p:nvPicPr>
        <p:blipFill>
          <a:blip r:embed="rId5"/>
          <a:stretch>
            <a:fillRect/>
          </a:stretch>
        </p:blipFill>
        <p:spPr>
          <a:xfrm>
            <a:off x="988212" y="5455408"/>
            <a:ext cx="3190476" cy="676190"/>
          </a:xfrm>
          <a:prstGeom prst="rect">
            <a:avLst/>
          </a:prstGeom>
        </p:spPr>
      </p:pic>
    </p:spTree>
    <p:extLst>
      <p:ext uri="{BB962C8B-B14F-4D97-AF65-F5344CB8AC3E}">
        <p14:creationId xmlns:p14="http://schemas.microsoft.com/office/powerpoint/2010/main" val="2098075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7AB3330-4155-B67F-3C47-0E8B23ECE1D4}"/>
              </a:ext>
            </a:extLst>
          </p:cNvPr>
          <p:cNvSpPr>
            <a:spLocks noGrp="1"/>
          </p:cNvSpPr>
          <p:nvPr>
            <p:ph type="ctrTitle"/>
          </p:nvPr>
        </p:nvSpPr>
        <p:spPr>
          <a:xfrm>
            <a:off x="5403963" y="3294529"/>
            <a:ext cx="6902337" cy="953084"/>
          </a:xfrm>
        </p:spPr>
        <p:txBody>
          <a:bodyPr/>
          <a:lstStyle/>
          <a:p>
            <a:r>
              <a:rPr lang="en-US" sz="2800" dirty="0"/>
              <a:t>Developing Object-oriented (OOP) techniques – Module 2</a:t>
            </a:r>
          </a:p>
        </p:txBody>
      </p:sp>
    </p:spTree>
    <p:extLst>
      <p:ext uri="{BB962C8B-B14F-4D97-AF65-F5344CB8AC3E}">
        <p14:creationId xmlns:p14="http://schemas.microsoft.com/office/powerpoint/2010/main" val="1915611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92291-1D35-E344-DFE8-17BDD264DCC2}"/>
              </a:ext>
            </a:extLst>
          </p:cNvPr>
          <p:cNvSpPr>
            <a:spLocks noGrp="1"/>
          </p:cNvSpPr>
          <p:nvPr>
            <p:ph type="title"/>
          </p:nvPr>
        </p:nvSpPr>
        <p:spPr>
          <a:xfrm>
            <a:off x="1322318" y="268360"/>
            <a:ext cx="7288282" cy="2121177"/>
          </a:xfrm>
        </p:spPr>
        <p:txBody>
          <a:bodyPr anchor="b">
            <a:normAutofit/>
          </a:bodyPr>
          <a:lstStyle/>
          <a:p>
            <a:r>
              <a:rPr lang="en-US" dirty="0"/>
              <a:t>Class diagram</a:t>
            </a:r>
          </a:p>
        </p:txBody>
      </p:sp>
      <p:pic>
        <p:nvPicPr>
          <p:cNvPr id="8" name="Picture 7">
            <a:extLst>
              <a:ext uri="{FF2B5EF4-FFF2-40B4-BE49-F238E27FC236}">
                <a16:creationId xmlns:a16="http://schemas.microsoft.com/office/drawing/2014/main" id="{7F37C37D-52CD-4A9A-C8D4-7EEBED05D826}"/>
              </a:ext>
            </a:extLst>
          </p:cNvPr>
          <p:cNvPicPr>
            <a:picLocks noChangeAspect="1"/>
          </p:cNvPicPr>
          <p:nvPr/>
        </p:nvPicPr>
        <p:blipFill>
          <a:blip r:embed="rId2"/>
          <a:stretch>
            <a:fillRect/>
          </a:stretch>
        </p:blipFill>
        <p:spPr>
          <a:xfrm>
            <a:off x="1322388" y="2894198"/>
            <a:ext cx="7288212" cy="3144811"/>
          </a:xfrm>
          <a:prstGeom prst="rect">
            <a:avLst/>
          </a:prstGeom>
          <a:noFill/>
        </p:spPr>
      </p:pic>
      <p:sp>
        <p:nvSpPr>
          <p:cNvPr id="7" name="Slide Number Placeholder 6">
            <a:extLst>
              <a:ext uri="{FF2B5EF4-FFF2-40B4-BE49-F238E27FC236}">
                <a16:creationId xmlns:a16="http://schemas.microsoft.com/office/drawing/2014/main" id="{46B437EA-CB63-6A15-BD6A-C68181D21853}"/>
              </a:ext>
            </a:extLst>
          </p:cNvPr>
          <p:cNvSpPr>
            <a:spLocks noGrp="1"/>
          </p:cNvSpPr>
          <p:nvPr>
            <p:ph type="sldNum" sz="quarter" idx="12"/>
          </p:nvPr>
        </p:nvSpPr>
        <p:spPr>
          <a:xfrm>
            <a:off x="10373350" y="6356349"/>
            <a:ext cx="987552" cy="365125"/>
          </a:xfrm>
        </p:spPr>
        <p:txBody>
          <a:bodyPr anchor="ctr">
            <a:normAutofit/>
          </a:bodyPr>
          <a:lstStyle/>
          <a:p>
            <a:pPr>
              <a:spcAft>
                <a:spcPts val="600"/>
              </a:spcAft>
            </a:pPr>
            <a:fld id="{A49DFD55-3C28-40EF-9E31-A92D2E4017FF}" type="slidenum">
              <a:rPr lang="en-US" smtClean="0"/>
              <a:pPr>
                <a:spcAft>
                  <a:spcPts val="600"/>
                </a:spcAft>
              </a:pPr>
              <a:t>6</a:t>
            </a:fld>
            <a:endParaRPr lang="en-US"/>
          </a:p>
        </p:txBody>
      </p:sp>
    </p:spTree>
    <p:extLst>
      <p:ext uri="{BB962C8B-B14F-4D97-AF65-F5344CB8AC3E}">
        <p14:creationId xmlns:p14="http://schemas.microsoft.com/office/powerpoint/2010/main" val="3219010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30B11-60FB-D5D6-B896-1B74E9A43BFC}"/>
              </a:ext>
            </a:extLst>
          </p:cNvPr>
          <p:cNvSpPr>
            <a:spLocks noGrp="1"/>
          </p:cNvSpPr>
          <p:nvPr>
            <p:ph type="title"/>
          </p:nvPr>
        </p:nvSpPr>
        <p:spPr>
          <a:xfrm>
            <a:off x="1322318" y="268360"/>
            <a:ext cx="7288282" cy="2121177"/>
          </a:xfrm>
        </p:spPr>
        <p:txBody>
          <a:bodyPr anchor="b">
            <a:normAutofit/>
          </a:bodyPr>
          <a:lstStyle/>
          <a:p>
            <a:r>
              <a:rPr lang="en-US" dirty="0"/>
              <a:t>Class code</a:t>
            </a:r>
          </a:p>
        </p:txBody>
      </p:sp>
      <p:pic>
        <p:nvPicPr>
          <p:cNvPr id="5" name="Picture 4">
            <a:extLst>
              <a:ext uri="{FF2B5EF4-FFF2-40B4-BE49-F238E27FC236}">
                <a16:creationId xmlns:a16="http://schemas.microsoft.com/office/drawing/2014/main" id="{2B9537A7-C0D1-88BA-9A2D-A4619624DAEF}"/>
              </a:ext>
            </a:extLst>
          </p:cNvPr>
          <p:cNvPicPr>
            <a:picLocks noChangeAspect="1"/>
          </p:cNvPicPr>
          <p:nvPr/>
        </p:nvPicPr>
        <p:blipFill>
          <a:blip r:embed="rId2"/>
          <a:srcRect t="11544" r="-1" b="-1"/>
          <a:stretch/>
        </p:blipFill>
        <p:spPr>
          <a:xfrm>
            <a:off x="3209164" y="2763078"/>
            <a:ext cx="3514660" cy="3407051"/>
          </a:xfrm>
          <a:prstGeom prst="rect">
            <a:avLst/>
          </a:prstGeom>
          <a:noFill/>
        </p:spPr>
      </p:pic>
      <p:sp>
        <p:nvSpPr>
          <p:cNvPr id="4" name="Slide Number Placeholder 3">
            <a:extLst>
              <a:ext uri="{FF2B5EF4-FFF2-40B4-BE49-F238E27FC236}">
                <a16:creationId xmlns:a16="http://schemas.microsoft.com/office/drawing/2014/main" id="{BE70CD7C-C728-3D93-E64B-CC0B3201162C}"/>
              </a:ext>
            </a:extLst>
          </p:cNvPr>
          <p:cNvSpPr>
            <a:spLocks noGrp="1"/>
          </p:cNvSpPr>
          <p:nvPr>
            <p:ph type="sldNum" sz="quarter" idx="12"/>
          </p:nvPr>
        </p:nvSpPr>
        <p:spPr>
          <a:xfrm>
            <a:off x="10373350" y="6356349"/>
            <a:ext cx="987552" cy="365125"/>
          </a:xfrm>
        </p:spPr>
        <p:txBody>
          <a:bodyPr anchor="ctr">
            <a:normAutofit/>
          </a:bodyPr>
          <a:lstStyle/>
          <a:p>
            <a:pPr>
              <a:spcAft>
                <a:spcPts val="600"/>
              </a:spcAft>
            </a:pPr>
            <a:fld id="{A49DFD55-3C28-40EF-9E31-A92D2E4017FF}" type="slidenum">
              <a:rPr lang="en-US" smtClean="0"/>
              <a:pPr>
                <a:spcAft>
                  <a:spcPts val="600"/>
                </a:spcAft>
              </a:pPr>
              <a:t>7</a:t>
            </a:fld>
            <a:endParaRPr lang="en-US"/>
          </a:p>
        </p:txBody>
      </p:sp>
    </p:spTree>
    <p:extLst>
      <p:ext uri="{BB962C8B-B14F-4D97-AF65-F5344CB8AC3E}">
        <p14:creationId xmlns:p14="http://schemas.microsoft.com/office/powerpoint/2010/main" val="2985377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CDF03-F45F-0B34-2284-8224AEB7D8D6}"/>
              </a:ext>
            </a:extLst>
          </p:cNvPr>
          <p:cNvSpPr>
            <a:spLocks noGrp="1"/>
          </p:cNvSpPr>
          <p:nvPr>
            <p:ph type="title"/>
          </p:nvPr>
        </p:nvSpPr>
        <p:spPr>
          <a:xfrm>
            <a:off x="1322318" y="268360"/>
            <a:ext cx="7288282" cy="2121177"/>
          </a:xfrm>
        </p:spPr>
        <p:txBody>
          <a:bodyPr anchor="b">
            <a:normAutofit/>
          </a:bodyPr>
          <a:lstStyle/>
          <a:p>
            <a:r>
              <a:rPr lang="en-US" dirty="0"/>
              <a:t>Unit test</a:t>
            </a:r>
          </a:p>
        </p:txBody>
      </p:sp>
      <p:pic>
        <p:nvPicPr>
          <p:cNvPr id="5" name="Picture 4">
            <a:extLst>
              <a:ext uri="{FF2B5EF4-FFF2-40B4-BE49-F238E27FC236}">
                <a16:creationId xmlns:a16="http://schemas.microsoft.com/office/drawing/2014/main" id="{E28F374A-C3BE-9640-BE22-14BAB8304BE8}"/>
              </a:ext>
            </a:extLst>
          </p:cNvPr>
          <p:cNvPicPr>
            <a:picLocks noChangeAspect="1"/>
          </p:cNvPicPr>
          <p:nvPr/>
        </p:nvPicPr>
        <p:blipFill>
          <a:blip r:embed="rId2"/>
          <a:stretch>
            <a:fillRect/>
          </a:stretch>
        </p:blipFill>
        <p:spPr>
          <a:xfrm>
            <a:off x="1322388" y="2826756"/>
            <a:ext cx="7288212" cy="3279694"/>
          </a:xfrm>
          <a:prstGeom prst="rect">
            <a:avLst/>
          </a:prstGeom>
          <a:noFill/>
        </p:spPr>
      </p:pic>
      <p:sp>
        <p:nvSpPr>
          <p:cNvPr id="4" name="Slide Number Placeholder 3">
            <a:extLst>
              <a:ext uri="{FF2B5EF4-FFF2-40B4-BE49-F238E27FC236}">
                <a16:creationId xmlns:a16="http://schemas.microsoft.com/office/drawing/2014/main" id="{FE36A6A6-7B12-F037-D17D-3AF3CEFBF216}"/>
              </a:ext>
            </a:extLst>
          </p:cNvPr>
          <p:cNvSpPr>
            <a:spLocks noGrp="1"/>
          </p:cNvSpPr>
          <p:nvPr>
            <p:ph type="sldNum" sz="quarter" idx="12"/>
          </p:nvPr>
        </p:nvSpPr>
        <p:spPr>
          <a:xfrm>
            <a:off x="10373350" y="6356349"/>
            <a:ext cx="987552" cy="365125"/>
          </a:xfrm>
        </p:spPr>
        <p:txBody>
          <a:bodyPr anchor="ctr">
            <a:normAutofit/>
          </a:bodyPr>
          <a:lstStyle/>
          <a:p>
            <a:pPr>
              <a:spcAft>
                <a:spcPts val="600"/>
              </a:spcAft>
            </a:pPr>
            <a:fld id="{A49DFD55-3C28-40EF-9E31-A92D2E4017FF}" type="slidenum">
              <a:rPr lang="en-US" smtClean="0"/>
              <a:pPr>
                <a:spcAft>
                  <a:spcPts val="600"/>
                </a:spcAft>
              </a:pPr>
              <a:t>8</a:t>
            </a:fld>
            <a:endParaRPr lang="en-US"/>
          </a:p>
        </p:txBody>
      </p:sp>
    </p:spTree>
    <p:extLst>
      <p:ext uri="{BB962C8B-B14F-4D97-AF65-F5344CB8AC3E}">
        <p14:creationId xmlns:p14="http://schemas.microsoft.com/office/powerpoint/2010/main" val="3774283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BC8BBD2-E998-E66B-57C5-D9FA55253443}"/>
              </a:ext>
            </a:extLst>
          </p:cNvPr>
          <p:cNvSpPr>
            <a:spLocks noGrp="1"/>
          </p:cNvSpPr>
          <p:nvPr>
            <p:ph type="ctrTitle"/>
          </p:nvPr>
        </p:nvSpPr>
        <p:spPr>
          <a:xfrm>
            <a:off x="5724939" y="3429000"/>
            <a:ext cx="5744038" cy="1210233"/>
          </a:xfrm>
        </p:spPr>
        <p:txBody>
          <a:bodyPr/>
          <a:lstStyle/>
          <a:p>
            <a:r>
              <a:rPr lang="en-US" sz="2800" dirty="0"/>
              <a:t>Text-based User interface &amp; </a:t>
            </a:r>
            <a:br>
              <a:rPr lang="en-US" sz="2800" dirty="0"/>
            </a:br>
            <a:r>
              <a:rPr lang="en-US" sz="2800" dirty="0"/>
              <a:t>summary report – </a:t>
            </a:r>
            <a:br>
              <a:rPr lang="en-US" sz="2800" dirty="0"/>
            </a:br>
            <a:r>
              <a:rPr lang="en-US" sz="2800" dirty="0"/>
              <a:t>Module 3</a:t>
            </a:r>
          </a:p>
        </p:txBody>
      </p:sp>
    </p:spTree>
    <p:extLst>
      <p:ext uri="{BB962C8B-B14F-4D97-AF65-F5344CB8AC3E}">
        <p14:creationId xmlns:p14="http://schemas.microsoft.com/office/powerpoint/2010/main" val="938512134"/>
      </p:ext>
    </p:extLst>
  </p:cSld>
  <p:clrMapOvr>
    <a:masterClrMapping/>
  </p:clrMapOvr>
</p:sld>
</file>

<file path=ppt/theme/theme1.xml><?xml version="1.0" encoding="utf-8"?>
<a:theme xmlns:a="http://schemas.openxmlformats.org/drawingml/2006/main" name="Custom">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tom" id="{F85C13B5-8B75-4CB8-BA5E-9CAC0747196D}" vid="{617487EE-AB70-4C55-8A81-E6744CC4A2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DE3176-A15D-46A3-BDDB-64A0D7363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168DCE-134F-4610-A6AA-88CEBE8D71D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CABF691C-888B-4061-8A6F-D5CE84A0254B}">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{329E469D-2702-4FF6-8730-DD041444DB71}tf67328976_win32</Template>
  <TotalTime>83</TotalTime>
  <Words>266</Words>
  <Application>Microsoft Office PowerPoint</Application>
  <PresentationFormat>Widescreen</PresentationFormat>
  <Paragraphs>71</Paragraphs>
  <Slides>28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Aptos</vt:lpstr>
      <vt:lpstr>Arial</vt:lpstr>
      <vt:lpstr>Calibri</vt:lpstr>
      <vt:lpstr>Tenorite</vt:lpstr>
      <vt:lpstr>Custom</vt:lpstr>
      <vt:lpstr>CEIS150 Course Project Stock Tracking program</vt:lpstr>
      <vt:lpstr>Introduction</vt:lpstr>
      <vt:lpstr>Environment Setup &amp; Structured programming – Module 1</vt:lpstr>
      <vt:lpstr>Setting up environment and coding program</vt:lpstr>
      <vt:lpstr>Developing Object-oriented (OOP) techniques – Module 2</vt:lpstr>
      <vt:lpstr>Class diagram</vt:lpstr>
      <vt:lpstr>Class code</vt:lpstr>
      <vt:lpstr>Unit test</vt:lpstr>
      <vt:lpstr>Text-based User interface &amp;  summary report –  Module 3</vt:lpstr>
      <vt:lpstr>Adding a stock</vt:lpstr>
      <vt:lpstr>Listing stocks</vt:lpstr>
      <vt:lpstr>Daily data</vt:lpstr>
      <vt:lpstr>interface &amp; summary report –  Module 4</vt:lpstr>
      <vt:lpstr>Inherited classes</vt:lpstr>
      <vt:lpstr>Unit test</vt:lpstr>
      <vt:lpstr>Stock menu program</vt:lpstr>
      <vt:lpstr>Creating a Chart–  Module 5</vt:lpstr>
      <vt:lpstr>chart</vt:lpstr>
      <vt:lpstr>Loading data from file –  Module 6</vt:lpstr>
      <vt:lpstr>Downloading data file</vt:lpstr>
      <vt:lpstr>Importing data</vt:lpstr>
      <vt:lpstr>Adding Graphical user interface  (GUI) – Module 7</vt:lpstr>
      <vt:lpstr>Stocks in gui</vt:lpstr>
      <vt:lpstr>Imported data / history tab</vt:lpstr>
      <vt:lpstr>Report with graph</vt:lpstr>
      <vt:lpstr>Career skills</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Keith Warren</dc:creator>
  <cp:lastModifiedBy>Keith Warren</cp:lastModifiedBy>
  <cp:revision>1</cp:revision>
  <dcterms:created xsi:type="dcterms:W3CDTF">2024-10-23T12:56:29Z</dcterms:created>
  <dcterms:modified xsi:type="dcterms:W3CDTF">2024-10-23T14:20:13Z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